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2"/>
  </p:notesMasterIdLst>
  <p:handoutMasterIdLst>
    <p:handoutMasterId r:id="rId33"/>
  </p:handoutMasterIdLst>
  <p:sldIdLst>
    <p:sldId id="618" r:id="rId2"/>
    <p:sldId id="547" r:id="rId3"/>
    <p:sldId id="516" r:id="rId4"/>
    <p:sldId id="555" r:id="rId5"/>
    <p:sldId id="528" r:id="rId6"/>
    <p:sldId id="557" r:id="rId7"/>
    <p:sldId id="531" r:id="rId8"/>
    <p:sldId id="556" r:id="rId9"/>
    <p:sldId id="560" r:id="rId10"/>
    <p:sldId id="561" r:id="rId11"/>
    <p:sldId id="628" r:id="rId12"/>
    <p:sldId id="558" r:id="rId13"/>
    <p:sldId id="543" r:id="rId14"/>
    <p:sldId id="570" r:id="rId15"/>
    <p:sldId id="626" r:id="rId16"/>
    <p:sldId id="504" r:id="rId17"/>
    <p:sldId id="564" r:id="rId18"/>
    <p:sldId id="567" r:id="rId19"/>
    <p:sldId id="568" r:id="rId20"/>
    <p:sldId id="569" r:id="rId21"/>
    <p:sldId id="572" r:id="rId22"/>
    <p:sldId id="573" r:id="rId23"/>
    <p:sldId id="574" r:id="rId24"/>
    <p:sldId id="575" r:id="rId25"/>
    <p:sldId id="562" r:id="rId26"/>
    <p:sldId id="563" r:id="rId27"/>
    <p:sldId id="576" r:id="rId28"/>
    <p:sldId id="577" r:id="rId29"/>
    <p:sldId id="664" r:id="rId30"/>
    <p:sldId id="654" r:id="rId31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40AE4"/>
    <a:srgbClr val="FF0074"/>
    <a:srgbClr val="FF0075"/>
    <a:srgbClr val="C50057"/>
    <a:srgbClr val="FF3300"/>
    <a:srgbClr val="BC56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44" autoAdjust="0"/>
    <p:restoredTop sz="92832" autoAdjust="0"/>
  </p:normalViewPr>
  <p:slideViewPr>
    <p:cSldViewPr>
      <p:cViewPr varScale="1">
        <p:scale>
          <a:sx n="108" d="100"/>
          <a:sy n="108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05E63-0D64-46AE-848E-97AB9E1667C2}" type="doc">
      <dgm:prSet loTypeId="urn:microsoft.com/office/officeart/2005/8/layout/hierarchy4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1F25CB5-9355-4844-AF14-38B6246F05E1}">
      <dgm:prSet phldrT="[Текст]"/>
      <dgm:spPr/>
      <dgm:t>
        <a:bodyPr/>
        <a:lstStyle/>
        <a:p>
          <a:r>
            <a:rPr lang="ru-RU" b="1" dirty="0" smtClean="0"/>
            <a:t>Определяет</a:t>
          </a:r>
          <a:endParaRPr lang="ru-RU" b="1" dirty="0"/>
        </a:p>
      </dgm:t>
    </dgm:pt>
    <dgm:pt modelId="{86E1F87C-4219-4BE0-8AB6-E7C9E6BCEE33}" type="parTrans" cxnId="{58122EFC-B509-4AED-A921-4B0C8798EC48}">
      <dgm:prSet/>
      <dgm:spPr/>
      <dgm:t>
        <a:bodyPr/>
        <a:lstStyle/>
        <a:p>
          <a:endParaRPr lang="ru-RU"/>
        </a:p>
      </dgm:t>
    </dgm:pt>
    <dgm:pt modelId="{E266C729-66DA-4B61-9B9E-DE29D3AACFCB}" type="sibTrans" cxnId="{58122EFC-B509-4AED-A921-4B0C8798EC48}">
      <dgm:prSet/>
      <dgm:spPr/>
      <dgm:t>
        <a:bodyPr/>
        <a:lstStyle/>
        <a:p>
          <a:endParaRPr lang="ru-RU"/>
        </a:p>
      </dgm:t>
    </dgm:pt>
    <dgm:pt modelId="{2715FE47-D13E-4463-9275-CB25A09691E4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</a:rPr>
            <a:t>Организацию</a:t>
          </a:r>
          <a:endParaRPr lang="ru-RU" b="1" dirty="0">
            <a:solidFill>
              <a:schemeClr val="bg2">
                <a:lumMod val="10000"/>
              </a:schemeClr>
            </a:solidFill>
          </a:endParaRPr>
        </a:p>
      </dgm:t>
    </dgm:pt>
    <dgm:pt modelId="{05F544A8-8F30-4A43-8AE1-9FFEBB97A538}" type="parTrans" cxnId="{595656A1-0BCD-45A9-A249-11A474C512DB}">
      <dgm:prSet/>
      <dgm:spPr/>
      <dgm:t>
        <a:bodyPr/>
        <a:lstStyle/>
        <a:p>
          <a:endParaRPr lang="ru-RU"/>
        </a:p>
      </dgm:t>
    </dgm:pt>
    <dgm:pt modelId="{9EB75F72-48B4-4779-A7E6-AB8086721ACF}" type="sibTrans" cxnId="{595656A1-0BCD-45A9-A249-11A474C512DB}">
      <dgm:prSet/>
      <dgm:spPr/>
      <dgm:t>
        <a:bodyPr/>
        <a:lstStyle/>
        <a:p>
          <a:endParaRPr lang="ru-RU"/>
        </a:p>
      </dgm:t>
    </dgm:pt>
    <dgm:pt modelId="{8F55C34A-DBAF-446D-BE85-9DCB4D8B87AE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Формы</a:t>
          </a:r>
          <a:endParaRPr lang="ru-RU" b="1" dirty="0">
            <a:solidFill>
              <a:schemeClr val="bg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2AFB0E-F1F1-4D1D-B565-8787D940D3B7}" type="parTrans" cxnId="{00B18503-0FD7-40B6-B2F5-4DAD19B96144}">
      <dgm:prSet/>
      <dgm:spPr/>
      <dgm:t>
        <a:bodyPr/>
        <a:lstStyle/>
        <a:p>
          <a:endParaRPr lang="ru-RU"/>
        </a:p>
      </dgm:t>
    </dgm:pt>
    <dgm:pt modelId="{AD511083-BC99-4696-8D13-B73695EA2933}" type="sibTrans" cxnId="{00B18503-0FD7-40B6-B2F5-4DAD19B96144}">
      <dgm:prSet/>
      <dgm:spPr/>
      <dgm:t>
        <a:bodyPr/>
        <a:lstStyle/>
        <a:p>
          <a:endParaRPr lang="ru-RU"/>
        </a:p>
      </dgm:t>
    </dgm:pt>
    <dgm:pt modelId="{8946BCD7-8BD6-4AAA-B77F-CE5915B70F2D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</a:rPr>
            <a:t>Участников</a:t>
          </a:r>
          <a:endParaRPr lang="ru-RU" b="1" dirty="0">
            <a:solidFill>
              <a:schemeClr val="bg2">
                <a:lumMod val="10000"/>
              </a:schemeClr>
            </a:solidFill>
          </a:endParaRPr>
        </a:p>
      </dgm:t>
    </dgm:pt>
    <dgm:pt modelId="{61F57C67-73AE-4FC9-A243-3D5F121303D5}" type="parTrans" cxnId="{25A8756F-92DB-49C5-9B4A-BB7CBD8D0917}">
      <dgm:prSet/>
      <dgm:spPr/>
      <dgm:t>
        <a:bodyPr/>
        <a:lstStyle/>
        <a:p>
          <a:endParaRPr lang="ru-RU"/>
        </a:p>
      </dgm:t>
    </dgm:pt>
    <dgm:pt modelId="{B0EE20D8-2EE9-4B84-A946-1CF1097C1356}" type="sibTrans" cxnId="{25A8756F-92DB-49C5-9B4A-BB7CBD8D0917}">
      <dgm:prSet/>
      <dgm:spPr/>
      <dgm:t>
        <a:bodyPr/>
        <a:lstStyle/>
        <a:p>
          <a:endParaRPr lang="ru-RU"/>
        </a:p>
      </dgm:t>
    </dgm:pt>
    <dgm:pt modelId="{76E94C29-9E18-4B56-9807-6D6312C921F4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Сроки</a:t>
          </a:r>
          <a:r>
            <a:rPr lang="ru-RU" dirty="0" smtClean="0">
              <a:solidFill>
                <a:schemeClr val="bg2">
                  <a:lumMod val="10000"/>
                </a:schemeClr>
              </a:solidFill>
            </a:rPr>
            <a:t> </a:t>
          </a:r>
          <a:endParaRPr lang="ru-RU" dirty="0">
            <a:solidFill>
              <a:schemeClr val="bg2">
                <a:lumMod val="10000"/>
              </a:schemeClr>
            </a:solidFill>
          </a:endParaRPr>
        </a:p>
      </dgm:t>
    </dgm:pt>
    <dgm:pt modelId="{8EC47248-02CF-4B70-B76B-05F374573C29}" type="parTrans" cxnId="{F1242085-AB20-48A7-B9D6-EC1D58CFAE5A}">
      <dgm:prSet/>
      <dgm:spPr/>
      <dgm:t>
        <a:bodyPr/>
        <a:lstStyle/>
        <a:p>
          <a:endParaRPr lang="ru-RU"/>
        </a:p>
      </dgm:t>
    </dgm:pt>
    <dgm:pt modelId="{69F0ED7D-99A3-46E4-88B8-75A167308747}" type="sibTrans" cxnId="{F1242085-AB20-48A7-B9D6-EC1D58CFAE5A}">
      <dgm:prSet/>
      <dgm:spPr/>
      <dgm:t>
        <a:bodyPr/>
        <a:lstStyle/>
        <a:p>
          <a:endParaRPr lang="ru-RU"/>
        </a:p>
      </dgm:t>
    </dgm:pt>
    <dgm:pt modelId="{759FA59C-C00C-4DF0-BA3A-E0B986CE2651}" type="pres">
      <dgm:prSet presAssocID="{90005E63-0D64-46AE-848E-97AB9E1667C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819457C-F43B-4BD8-A4AE-A44CBA9151E6}" type="pres">
      <dgm:prSet presAssocID="{E1F25CB5-9355-4844-AF14-38B6246F05E1}" presName="vertOne" presStyleCnt="0"/>
      <dgm:spPr/>
      <dgm:t>
        <a:bodyPr/>
        <a:lstStyle/>
        <a:p>
          <a:endParaRPr lang="ru-RU"/>
        </a:p>
      </dgm:t>
    </dgm:pt>
    <dgm:pt modelId="{51D82C26-454A-4182-9BFA-CD1F36C4C2E4}" type="pres">
      <dgm:prSet presAssocID="{E1F25CB5-9355-4844-AF14-38B6246F05E1}" presName="txOne" presStyleLbl="node0" presStyleIdx="0" presStyleCnt="1" custScaleY="461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BB1B16-22FF-40E5-A541-70ECEA7149FC}" type="pres">
      <dgm:prSet presAssocID="{E1F25CB5-9355-4844-AF14-38B6246F05E1}" presName="parTransOne" presStyleCnt="0"/>
      <dgm:spPr/>
      <dgm:t>
        <a:bodyPr/>
        <a:lstStyle/>
        <a:p>
          <a:endParaRPr lang="ru-RU"/>
        </a:p>
      </dgm:t>
    </dgm:pt>
    <dgm:pt modelId="{9759075F-11F8-4047-94BF-493ACB375B30}" type="pres">
      <dgm:prSet presAssocID="{E1F25CB5-9355-4844-AF14-38B6246F05E1}" presName="horzOne" presStyleCnt="0"/>
      <dgm:spPr/>
      <dgm:t>
        <a:bodyPr/>
        <a:lstStyle/>
        <a:p>
          <a:endParaRPr lang="ru-RU"/>
        </a:p>
      </dgm:t>
    </dgm:pt>
    <dgm:pt modelId="{9B812D2E-B9CD-4C4F-8ED7-F82065E23008}" type="pres">
      <dgm:prSet presAssocID="{8F55C34A-DBAF-446D-BE85-9DCB4D8B87AE}" presName="vertTwo" presStyleCnt="0"/>
      <dgm:spPr/>
      <dgm:t>
        <a:bodyPr/>
        <a:lstStyle/>
        <a:p>
          <a:endParaRPr lang="ru-RU"/>
        </a:p>
      </dgm:t>
    </dgm:pt>
    <dgm:pt modelId="{6EBDF221-3FA1-4CA5-8D6B-C13E8D1FC47F}" type="pres">
      <dgm:prSet presAssocID="{8F55C34A-DBAF-446D-BE85-9DCB4D8B87AE}" presName="txTwo" presStyleLbl="node2" presStyleIdx="0" presStyleCnt="4" custScaleY="568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89F272-C07F-4704-AF13-9C774C0AD2E7}" type="pres">
      <dgm:prSet presAssocID="{8F55C34A-DBAF-446D-BE85-9DCB4D8B87AE}" presName="horzTwo" presStyleCnt="0"/>
      <dgm:spPr/>
      <dgm:t>
        <a:bodyPr/>
        <a:lstStyle/>
        <a:p>
          <a:endParaRPr lang="ru-RU"/>
        </a:p>
      </dgm:t>
    </dgm:pt>
    <dgm:pt modelId="{A9FC6F12-EEC0-4BEF-B271-00FDCBBA5590}" type="pres">
      <dgm:prSet presAssocID="{AD511083-BC99-4696-8D13-B73695EA2933}" presName="sibSpaceTwo" presStyleCnt="0"/>
      <dgm:spPr/>
      <dgm:t>
        <a:bodyPr/>
        <a:lstStyle/>
        <a:p>
          <a:endParaRPr lang="ru-RU"/>
        </a:p>
      </dgm:t>
    </dgm:pt>
    <dgm:pt modelId="{832512F0-BE78-4EF1-B0B8-6B3819F24E59}" type="pres">
      <dgm:prSet presAssocID="{8946BCD7-8BD6-4AAA-B77F-CE5915B70F2D}" presName="vertTwo" presStyleCnt="0"/>
      <dgm:spPr/>
      <dgm:t>
        <a:bodyPr/>
        <a:lstStyle/>
        <a:p>
          <a:endParaRPr lang="ru-RU"/>
        </a:p>
      </dgm:t>
    </dgm:pt>
    <dgm:pt modelId="{86639ACD-6952-4D32-93BF-B440FC550D16}" type="pres">
      <dgm:prSet presAssocID="{8946BCD7-8BD6-4AAA-B77F-CE5915B70F2D}" presName="txTwo" presStyleLbl="node2" presStyleIdx="1" presStyleCnt="4" custScaleY="547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99E4B8-C035-4F4C-B556-204F26549645}" type="pres">
      <dgm:prSet presAssocID="{8946BCD7-8BD6-4AAA-B77F-CE5915B70F2D}" presName="horzTwo" presStyleCnt="0"/>
      <dgm:spPr/>
      <dgm:t>
        <a:bodyPr/>
        <a:lstStyle/>
        <a:p>
          <a:endParaRPr lang="ru-RU"/>
        </a:p>
      </dgm:t>
    </dgm:pt>
    <dgm:pt modelId="{EB817423-4D5F-4603-A241-B459950A2B2F}" type="pres">
      <dgm:prSet presAssocID="{B0EE20D8-2EE9-4B84-A946-1CF1097C1356}" presName="sibSpaceTwo" presStyleCnt="0"/>
      <dgm:spPr/>
      <dgm:t>
        <a:bodyPr/>
        <a:lstStyle/>
        <a:p>
          <a:endParaRPr lang="ru-RU"/>
        </a:p>
      </dgm:t>
    </dgm:pt>
    <dgm:pt modelId="{B30B5958-3FF1-4714-906C-7BFB443B3D97}" type="pres">
      <dgm:prSet presAssocID="{76E94C29-9E18-4B56-9807-6D6312C921F4}" presName="vertTwo" presStyleCnt="0"/>
      <dgm:spPr/>
      <dgm:t>
        <a:bodyPr/>
        <a:lstStyle/>
        <a:p>
          <a:endParaRPr lang="ru-RU"/>
        </a:p>
      </dgm:t>
    </dgm:pt>
    <dgm:pt modelId="{15F72910-AB3F-44E4-9797-246126155090}" type="pres">
      <dgm:prSet presAssocID="{76E94C29-9E18-4B56-9807-6D6312C921F4}" presName="txTwo" presStyleLbl="node2" presStyleIdx="2" presStyleCnt="4" custScaleY="534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5CFED4-E711-4B8D-9D01-765FEBF4F4A4}" type="pres">
      <dgm:prSet presAssocID="{76E94C29-9E18-4B56-9807-6D6312C921F4}" presName="horzTwo" presStyleCnt="0"/>
      <dgm:spPr/>
      <dgm:t>
        <a:bodyPr/>
        <a:lstStyle/>
        <a:p>
          <a:endParaRPr lang="ru-RU"/>
        </a:p>
      </dgm:t>
    </dgm:pt>
    <dgm:pt modelId="{CF48E4F6-29F5-4AE8-BEA2-B2F6DC5392B6}" type="pres">
      <dgm:prSet presAssocID="{69F0ED7D-99A3-46E4-88B8-75A167308747}" presName="sibSpaceTwo" presStyleCnt="0"/>
      <dgm:spPr/>
      <dgm:t>
        <a:bodyPr/>
        <a:lstStyle/>
        <a:p>
          <a:endParaRPr lang="ru-RU"/>
        </a:p>
      </dgm:t>
    </dgm:pt>
    <dgm:pt modelId="{3F3E4183-C855-4116-9E5A-F4C70F3CCD31}" type="pres">
      <dgm:prSet presAssocID="{2715FE47-D13E-4463-9275-CB25A09691E4}" presName="vertTwo" presStyleCnt="0"/>
      <dgm:spPr/>
      <dgm:t>
        <a:bodyPr/>
        <a:lstStyle/>
        <a:p>
          <a:endParaRPr lang="ru-RU"/>
        </a:p>
      </dgm:t>
    </dgm:pt>
    <dgm:pt modelId="{9DEEB3D8-28F7-43C9-89EA-14120355271D}" type="pres">
      <dgm:prSet presAssocID="{2715FE47-D13E-4463-9275-CB25A09691E4}" presName="txTwo" presStyleLbl="node2" presStyleIdx="3" presStyleCnt="4" custScaleY="542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6C401C-81BE-4907-9990-2EBFBA93F84A}" type="pres">
      <dgm:prSet presAssocID="{2715FE47-D13E-4463-9275-CB25A09691E4}" presName="horzTwo" presStyleCnt="0"/>
      <dgm:spPr/>
      <dgm:t>
        <a:bodyPr/>
        <a:lstStyle/>
        <a:p>
          <a:endParaRPr lang="ru-RU"/>
        </a:p>
      </dgm:t>
    </dgm:pt>
  </dgm:ptLst>
  <dgm:cxnLst>
    <dgm:cxn modelId="{52A1FBFB-1F87-4C97-BC9D-E5145FDB0F55}" type="presOf" srcId="{8F55C34A-DBAF-446D-BE85-9DCB4D8B87AE}" destId="{6EBDF221-3FA1-4CA5-8D6B-C13E8D1FC47F}" srcOrd="0" destOrd="0" presId="urn:microsoft.com/office/officeart/2005/8/layout/hierarchy4"/>
    <dgm:cxn modelId="{772FC3B7-7F4C-411B-81AA-344A8CD1CF03}" type="presOf" srcId="{8946BCD7-8BD6-4AAA-B77F-CE5915B70F2D}" destId="{86639ACD-6952-4D32-93BF-B440FC550D16}" srcOrd="0" destOrd="0" presId="urn:microsoft.com/office/officeart/2005/8/layout/hierarchy4"/>
    <dgm:cxn modelId="{00B18503-0FD7-40B6-B2F5-4DAD19B96144}" srcId="{E1F25CB5-9355-4844-AF14-38B6246F05E1}" destId="{8F55C34A-DBAF-446D-BE85-9DCB4D8B87AE}" srcOrd="0" destOrd="0" parTransId="{082AFB0E-F1F1-4D1D-B565-8787D940D3B7}" sibTransId="{AD511083-BC99-4696-8D13-B73695EA2933}"/>
    <dgm:cxn modelId="{2603A5A0-AF14-4FD0-A783-F4D67D086434}" type="presOf" srcId="{90005E63-0D64-46AE-848E-97AB9E1667C2}" destId="{759FA59C-C00C-4DF0-BA3A-E0B986CE2651}" srcOrd="0" destOrd="0" presId="urn:microsoft.com/office/officeart/2005/8/layout/hierarchy4"/>
    <dgm:cxn modelId="{5733FD85-7669-477F-B7C8-F2C9F3335FEF}" type="presOf" srcId="{76E94C29-9E18-4B56-9807-6D6312C921F4}" destId="{15F72910-AB3F-44E4-9797-246126155090}" srcOrd="0" destOrd="0" presId="urn:microsoft.com/office/officeart/2005/8/layout/hierarchy4"/>
    <dgm:cxn modelId="{9B93B88E-7860-4091-A79F-712AC69AA21A}" type="presOf" srcId="{2715FE47-D13E-4463-9275-CB25A09691E4}" destId="{9DEEB3D8-28F7-43C9-89EA-14120355271D}" srcOrd="0" destOrd="0" presId="urn:microsoft.com/office/officeart/2005/8/layout/hierarchy4"/>
    <dgm:cxn modelId="{595656A1-0BCD-45A9-A249-11A474C512DB}" srcId="{E1F25CB5-9355-4844-AF14-38B6246F05E1}" destId="{2715FE47-D13E-4463-9275-CB25A09691E4}" srcOrd="3" destOrd="0" parTransId="{05F544A8-8F30-4A43-8AE1-9FFEBB97A538}" sibTransId="{9EB75F72-48B4-4779-A7E6-AB8086721ACF}"/>
    <dgm:cxn modelId="{25A8756F-92DB-49C5-9B4A-BB7CBD8D0917}" srcId="{E1F25CB5-9355-4844-AF14-38B6246F05E1}" destId="{8946BCD7-8BD6-4AAA-B77F-CE5915B70F2D}" srcOrd="1" destOrd="0" parTransId="{61F57C67-73AE-4FC9-A243-3D5F121303D5}" sibTransId="{B0EE20D8-2EE9-4B84-A946-1CF1097C1356}"/>
    <dgm:cxn modelId="{DC41EFC8-14F9-4246-B55A-6FCD0E3484A2}" type="presOf" srcId="{E1F25CB5-9355-4844-AF14-38B6246F05E1}" destId="{51D82C26-454A-4182-9BFA-CD1F36C4C2E4}" srcOrd="0" destOrd="0" presId="urn:microsoft.com/office/officeart/2005/8/layout/hierarchy4"/>
    <dgm:cxn modelId="{58122EFC-B509-4AED-A921-4B0C8798EC48}" srcId="{90005E63-0D64-46AE-848E-97AB9E1667C2}" destId="{E1F25CB5-9355-4844-AF14-38B6246F05E1}" srcOrd="0" destOrd="0" parTransId="{86E1F87C-4219-4BE0-8AB6-E7C9E6BCEE33}" sibTransId="{E266C729-66DA-4B61-9B9E-DE29D3AACFCB}"/>
    <dgm:cxn modelId="{F1242085-AB20-48A7-B9D6-EC1D58CFAE5A}" srcId="{E1F25CB5-9355-4844-AF14-38B6246F05E1}" destId="{76E94C29-9E18-4B56-9807-6D6312C921F4}" srcOrd="2" destOrd="0" parTransId="{8EC47248-02CF-4B70-B76B-05F374573C29}" sibTransId="{69F0ED7D-99A3-46E4-88B8-75A167308747}"/>
    <dgm:cxn modelId="{D330DFEB-D3A3-4CBC-82E5-2050EBADABA7}" type="presParOf" srcId="{759FA59C-C00C-4DF0-BA3A-E0B986CE2651}" destId="{B819457C-F43B-4BD8-A4AE-A44CBA9151E6}" srcOrd="0" destOrd="0" presId="urn:microsoft.com/office/officeart/2005/8/layout/hierarchy4"/>
    <dgm:cxn modelId="{A42DD881-F3C5-488E-B702-CC73714CEB75}" type="presParOf" srcId="{B819457C-F43B-4BD8-A4AE-A44CBA9151E6}" destId="{51D82C26-454A-4182-9BFA-CD1F36C4C2E4}" srcOrd="0" destOrd="0" presId="urn:microsoft.com/office/officeart/2005/8/layout/hierarchy4"/>
    <dgm:cxn modelId="{7267213B-4D4B-4912-BAF3-98AF92847BC6}" type="presParOf" srcId="{B819457C-F43B-4BD8-A4AE-A44CBA9151E6}" destId="{FBBB1B16-22FF-40E5-A541-70ECEA7149FC}" srcOrd="1" destOrd="0" presId="urn:microsoft.com/office/officeart/2005/8/layout/hierarchy4"/>
    <dgm:cxn modelId="{FC0158B4-E021-484E-A834-73C8EC6EA1C2}" type="presParOf" srcId="{B819457C-F43B-4BD8-A4AE-A44CBA9151E6}" destId="{9759075F-11F8-4047-94BF-493ACB375B30}" srcOrd="2" destOrd="0" presId="urn:microsoft.com/office/officeart/2005/8/layout/hierarchy4"/>
    <dgm:cxn modelId="{AB036587-475C-43FF-B83B-30527D90B409}" type="presParOf" srcId="{9759075F-11F8-4047-94BF-493ACB375B30}" destId="{9B812D2E-B9CD-4C4F-8ED7-F82065E23008}" srcOrd="0" destOrd="0" presId="urn:microsoft.com/office/officeart/2005/8/layout/hierarchy4"/>
    <dgm:cxn modelId="{4B93C34B-9E54-412E-8A11-D8DAE781998F}" type="presParOf" srcId="{9B812D2E-B9CD-4C4F-8ED7-F82065E23008}" destId="{6EBDF221-3FA1-4CA5-8D6B-C13E8D1FC47F}" srcOrd="0" destOrd="0" presId="urn:microsoft.com/office/officeart/2005/8/layout/hierarchy4"/>
    <dgm:cxn modelId="{03283E68-D54A-40FA-AF52-5989F0FCEFA4}" type="presParOf" srcId="{9B812D2E-B9CD-4C4F-8ED7-F82065E23008}" destId="{3A89F272-C07F-4704-AF13-9C774C0AD2E7}" srcOrd="1" destOrd="0" presId="urn:microsoft.com/office/officeart/2005/8/layout/hierarchy4"/>
    <dgm:cxn modelId="{68211CEA-69C3-4A03-8A8F-5E83503FAAAB}" type="presParOf" srcId="{9759075F-11F8-4047-94BF-493ACB375B30}" destId="{A9FC6F12-EEC0-4BEF-B271-00FDCBBA5590}" srcOrd="1" destOrd="0" presId="urn:microsoft.com/office/officeart/2005/8/layout/hierarchy4"/>
    <dgm:cxn modelId="{06FBB30B-AB23-4858-A47F-57987F753C4D}" type="presParOf" srcId="{9759075F-11F8-4047-94BF-493ACB375B30}" destId="{832512F0-BE78-4EF1-B0B8-6B3819F24E59}" srcOrd="2" destOrd="0" presId="urn:microsoft.com/office/officeart/2005/8/layout/hierarchy4"/>
    <dgm:cxn modelId="{455D4F48-ECB9-48C0-AC48-8580752C731B}" type="presParOf" srcId="{832512F0-BE78-4EF1-B0B8-6B3819F24E59}" destId="{86639ACD-6952-4D32-93BF-B440FC550D16}" srcOrd="0" destOrd="0" presId="urn:microsoft.com/office/officeart/2005/8/layout/hierarchy4"/>
    <dgm:cxn modelId="{39716DB0-08C6-45F1-A48E-7C26A80670B0}" type="presParOf" srcId="{832512F0-BE78-4EF1-B0B8-6B3819F24E59}" destId="{0199E4B8-C035-4F4C-B556-204F26549645}" srcOrd="1" destOrd="0" presId="urn:microsoft.com/office/officeart/2005/8/layout/hierarchy4"/>
    <dgm:cxn modelId="{EBD7CF60-145F-4CBA-9939-3C31D07D4E75}" type="presParOf" srcId="{9759075F-11F8-4047-94BF-493ACB375B30}" destId="{EB817423-4D5F-4603-A241-B459950A2B2F}" srcOrd="3" destOrd="0" presId="urn:microsoft.com/office/officeart/2005/8/layout/hierarchy4"/>
    <dgm:cxn modelId="{5BD8E5A4-2D8D-4276-B473-5C1E7C5ADD5D}" type="presParOf" srcId="{9759075F-11F8-4047-94BF-493ACB375B30}" destId="{B30B5958-3FF1-4714-906C-7BFB443B3D97}" srcOrd="4" destOrd="0" presId="urn:microsoft.com/office/officeart/2005/8/layout/hierarchy4"/>
    <dgm:cxn modelId="{320FAD9A-65A8-48D4-8A3D-617A6BDE43CB}" type="presParOf" srcId="{B30B5958-3FF1-4714-906C-7BFB443B3D97}" destId="{15F72910-AB3F-44E4-9797-246126155090}" srcOrd="0" destOrd="0" presId="urn:microsoft.com/office/officeart/2005/8/layout/hierarchy4"/>
    <dgm:cxn modelId="{4F39FAD3-3163-492F-BA37-4925800C145A}" type="presParOf" srcId="{B30B5958-3FF1-4714-906C-7BFB443B3D97}" destId="{045CFED4-E711-4B8D-9D01-765FEBF4F4A4}" srcOrd="1" destOrd="0" presId="urn:microsoft.com/office/officeart/2005/8/layout/hierarchy4"/>
    <dgm:cxn modelId="{8321EA32-9E38-44D6-99C3-769CC9BA3035}" type="presParOf" srcId="{9759075F-11F8-4047-94BF-493ACB375B30}" destId="{CF48E4F6-29F5-4AE8-BEA2-B2F6DC5392B6}" srcOrd="5" destOrd="0" presId="urn:microsoft.com/office/officeart/2005/8/layout/hierarchy4"/>
    <dgm:cxn modelId="{38CB24EC-2786-497B-BDD9-B12DBE6BB667}" type="presParOf" srcId="{9759075F-11F8-4047-94BF-493ACB375B30}" destId="{3F3E4183-C855-4116-9E5A-F4C70F3CCD31}" srcOrd="6" destOrd="0" presId="urn:microsoft.com/office/officeart/2005/8/layout/hierarchy4"/>
    <dgm:cxn modelId="{BFAF191B-CCE0-4B92-BFAF-D0CCB5E4BDAC}" type="presParOf" srcId="{3F3E4183-C855-4116-9E5A-F4C70F3CCD31}" destId="{9DEEB3D8-28F7-43C9-89EA-14120355271D}" srcOrd="0" destOrd="0" presId="urn:microsoft.com/office/officeart/2005/8/layout/hierarchy4"/>
    <dgm:cxn modelId="{384B0AFF-E626-411E-B4D1-E70CF4D138EB}" type="presParOf" srcId="{3F3E4183-C855-4116-9E5A-F4C70F3CCD31}" destId="{BF6C401C-81BE-4907-9990-2EBFBA93F84A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005E63-0D64-46AE-848E-97AB9E1667C2}" type="doc">
      <dgm:prSet loTypeId="urn:microsoft.com/office/officeart/2005/8/layout/hierarchy2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1F25CB5-9355-4844-AF14-38B6246F05E1}">
      <dgm:prSet phldrT="[Текст]"/>
      <dgm:spPr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rgbClr val="FF0074"/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b="1" dirty="0" smtClean="0"/>
            <a:t>Обязательные экзамены</a:t>
          </a:r>
          <a:endParaRPr lang="ru-RU" b="1" dirty="0"/>
        </a:p>
      </dgm:t>
    </dgm:pt>
    <dgm:pt modelId="{86E1F87C-4219-4BE0-8AB6-E7C9E6BCEE33}" type="parTrans" cxnId="{58122EFC-B509-4AED-A921-4B0C8798EC48}">
      <dgm:prSet/>
      <dgm:spPr/>
      <dgm:t>
        <a:bodyPr/>
        <a:lstStyle/>
        <a:p>
          <a:endParaRPr lang="ru-RU"/>
        </a:p>
      </dgm:t>
    </dgm:pt>
    <dgm:pt modelId="{E266C729-66DA-4B61-9B9E-DE29D3AACFCB}" type="sibTrans" cxnId="{58122EFC-B509-4AED-A921-4B0C8798EC48}">
      <dgm:prSet/>
      <dgm:spPr/>
      <dgm:t>
        <a:bodyPr/>
        <a:lstStyle/>
        <a:p>
          <a:endParaRPr lang="ru-RU"/>
        </a:p>
      </dgm:t>
    </dgm:pt>
    <dgm:pt modelId="{8F55C34A-DBAF-446D-BE85-9DCB4D8B87AE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Русский язык</a:t>
          </a:r>
          <a:endParaRPr lang="ru-RU" b="1" dirty="0">
            <a:solidFill>
              <a:schemeClr val="bg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2AFB0E-F1F1-4D1D-B565-8787D940D3B7}" type="parTrans" cxnId="{00B18503-0FD7-40B6-B2F5-4DAD19B96144}">
      <dgm:prSet/>
      <dgm:spPr/>
      <dgm:t>
        <a:bodyPr/>
        <a:lstStyle/>
        <a:p>
          <a:endParaRPr lang="ru-RU"/>
        </a:p>
      </dgm:t>
    </dgm:pt>
    <dgm:pt modelId="{AD511083-BC99-4696-8D13-B73695EA2933}" type="sibTrans" cxnId="{00B18503-0FD7-40B6-B2F5-4DAD19B96144}">
      <dgm:prSet/>
      <dgm:spPr/>
      <dgm:t>
        <a:bodyPr/>
        <a:lstStyle/>
        <a:p>
          <a:endParaRPr lang="ru-RU"/>
        </a:p>
      </dgm:t>
    </dgm:pt>
    <dgm:pt modelId="{8946BCD7-8BD6-4AAA-B77F-CE5915B70F2D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</a:rPr>
            <a:t>Математика</a:t>
          </a:r>
          <a:r>
            <a:rPr lang="ru-RU" b="1" dirty="0" smtClean="0"/>
            <a:t> </a:t>
          </a:r>
          <a:endParaRPr lang="ru-RU" b="1" dirty="0"/>
        </a:p>
      </dgm:t>
    </dgm:pt>
    <dgm:pt modelId="{61F57C67-73AE-4FC9-A243-3D5F121303D5}" type="parTrans" cxnId="{25A8756F-92DB-49C5-9B4A-BB7CBD8D0917}">
      <dgm:prSet/>
      <dgm:spPr/>
      <dgm:t>
        <a:bodyPr/>
        <a:lstStyle/>
        <a:p>
          <a:endParaRPr lang="ru-RU"/>
        </a:p>
      </dgm:t>
    </dgm:pt>
    <dgm:pt modelId="{B0EE20D8-2EE9-4B84-A946-1CF1097C1356}" type="sibTrans" cxnId="{25A8756F-92DB-49C5-9B4A-BB7CBD8D0917}">
      <dgm:prSet/>
      <dgm:spPr/>
      <dgm:t>
        <a:bodyPr/>
        <a:lstStyle/>
        <a:p>
          <a:endParaRPr lang="ru-RU"/>
        </a:p>
      </dgm:t>
    </dgm:pt>
    <dgm:pt modelId="{25E5AEEE-7E8A-4E05-8824-85D065329EAA}" type="pres">
      <dgm:prSet presAssocID="{90005E63-0D64-46AE-848E-97AB9E1667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4F867-2BF1-4396-8EB3-EF6CF12BF4B8}" type="pres">
      <dgm:prSet presAssocID="{E1F25CB5-9355-4844-AF14-38B6246F05E1}" presName="root1" presStyleCnt="0"/>
      <dgm:spPr/>
      <dgm:t>
        <a:bodyPr/>
        <a:lstStyle/>
        <a:p>
          <a:endParaRPr lang="ru-RU"/>
        </a:p>
      </dgm:t>
    </dgm:pt>
    <dgm:pt modelId="{908029E4-880D-4F10-BCE2-219930A644EF}" type="pres">
      <dgm:prSet presAssocID="{E1F25CB5-9355-4844-AF14-38B6246F05E1}" presName="LevelOneTextNode" presStyleLbl="node0" presStyleIdx="0" presStyleCnt="1" custScaleX="2164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6D5CE7-C9DD-4D1E-BB04-422CDEC56B9E}" type="pres">
      <dgm:prSet presAssocID="{E1F25CB5-9355-4844-AF14-38B6246F05E1}" presName="level2hierChild" presStyleCnt="0"/>
      <dgm:spPr/>
      <dgm:t>
        <a:bodyPr/>
        <a:lstStyle/>
        <a:p>
          <a:endParaRPr lang="ru-RU"/>
        </a:p>
      </dgm:t>
    </dgm:pt>
    <dgm:pt modelId="{0884195C-7C18-403E-8280-7A292D319737}" type="pres">
      <dgm:prSet presAssocID="{082AFB0E-F1F1-4D1D-B565-8787D940D3B7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066A45F-1F67-4C97-AD8A-22F2F5448E7A}" type="pres">
      <dgm:prSet presAssocID="{082AFB0E-F1F1-4D1D-B565-8787D940D3B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7704E23D-E155-44C3-A28A-E878096F097E}" type="pres">
      <dgm:prSet presAssocID="{8F55C34A-DBAF-446D-BE85-9DCB4D8B87AE}" presName="root2" presStyleCnt="0"/>
      <dgm:spPr/>
      <dgm:t>
        <a:bodyPr/>
        <a:lstStyle/>
        <a:p>
          <a:endParaRPr lang="ru-RU"/>
        </a:p>
      </dgm:t>
    </dgm:pt>
    <dgm:pt modelId="{8A13A7E1-6370-427C-9EAF-52DA402B7184}" type="pres">
      <dgm:prSet presAssocID="{8F55C34A-DBAF-446D-BE85-9DCB4D8B87AE}" presName="LevelTwoTextNode" presStyleLbl="node2" presStyleIdx="0" presStyleCnt="2" custScaleX="1323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CF3BB5-3F52-4818-94E3-845C33D734CD}" type="pres">
      <dgm:prSet presAssocID="{8F55C34A-DBAF-446D-BE85-9DCB4D8B87AE}" presName="level3hierChild" presStyleCnt="0"/>
      <dgm:spPr/>
      <dgm:t>
        <a:bodyPr/>
        <a:lstStyle/>
        <a:p>
          <a:endParaRPr lang="ru-RU"/>
        </a:p>
      </dgm:t>
    </dgm:pt>
    <dgm:pt modelId="{8891F35F-2BA5-4BF2-9640-E99C8C970AC3}" type="pres">
      <dgm:prSet presAssocID="{61F57C67-73AE-4FC9-A243-3D5F121303D5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5D5F9D07-69EE-47BB-8988-6B3EA4A05963}" type="pres">
      <dgm:prSet presAssocID="{61F57C67-73AE-4FC9-A243-3D5F121303D5}" presName="connTx" presStyleLbl="parChTrans1D2" presStyleIdx="1" presStyleCnt="2"/>
      <dgm:spPr/>
      <dgm:t>
        <a:bodyPr/>
        <a:lstStyle/>
        <a:p>
          <a:endParaRPr lang="ru-RU"/>
        </a:p>
      </dgm:t>
    </dgm:pt>
    <dgm:pt modelId="{33BBFEAB-A97D-4452-86C5-14817C83FEE4}" type="pres">
      <dgm:prSet presAssocID="{8946BCD7-8BD6-4AAA-B77F-CE5915B70F2D}" presName="root2" presStyleCnt="0"/>
      <dgm:spPr/>
      <dgm:t>
        <a:bodyPr/>
        <a:lstStyle/>
        <a:p>
          <a:endParaRPr lang="ru-RU"/>
        </a:p>
      </dgm:t>
    </dgm:pt>
    <dgm:pt modelId="{2B754F8A-B7CF-48AC-A4E9-416F36613CE4}" type="pres">
      <dgm:prSet presAssocID="{8946BCD7-8BD6-4AAA-B77F-CE5915B70F2D}" presName="LevelTwoTextNode" presStyleLbl="node2" presStyleIdx="1" presStyleCnt="2" custScaleX="132317" custLinFactNeighborX="1663" custLinFactNeighborY="-81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17F489-E8AE-4876-B792-39D5E8886B7E}" type="pres">
      <dgm:prSet presAssocID="{8946BCD7-8BD6-4AAA-B77F-CE5915B70F2D}" presName="level3hierChild" presStyleCnt="0"/>
      <dgm:spPr/>
      <dgm:t>
        <a:bodyPr/>
        <a:lstStyle/>
        <a:p>
          <a:endParaRPr lang="ru-RU"/>
        </a:p>
      </dgm:t>
    </dgm:pt>
  </dgm:ptLst>
  <dgm:cxnLst>
    <dgm:cxn modelId="{7AB81A3D-30A7-492C-A5E2-19AC5B55CDE9}" type="presOf" srcId="{082AFB0E-F1F1-4D1D-B565-8787D940D3B7}" destId="{0884195C-7C18-403E-8280-7A292D319737}" srcOrd="0" destOrd="0" presId="urn:microsoft.com/office/officeart/2005/8/layout/hierarchy2"/>
    <dgm:cxn modelId="{00B18503-0FD7-40B6-B2F5-4DAD19B96144}" srcId="{E1F25CB5-9355-4844-AF14-38B6246F05E1}" destId="{8F55C34A-DBAF-446D-BE85-9DCB4D8B87AE}" srcOrd="0" destOrd="0" parTransId="{082AFB0E-F1F1-4D1D-B565-8787D940D3B7}" sibTransId="{AD511083-BC99-4696-8D13-B73695EA2933}"/>
    <dgm:cxn modelId="{D0CEF2EE-000B-4833-A6CC-B6A3BE8D4FC5}" type="presOf" srcId="{61F57C67-73AE-4FC9-A243-3D5F121303D5}" destId="{5D5F9D07-69EE-47BB-8988-6B3EA4A05963}" srcOrd="1" destOrd="0" presId="urn:microsoft.com/office/officeart/2005/8/layout/hierarchy2"/>
    <dgm:cxn modelId="{20FAE1B1-94DF-4B02-82E7-D86D41E356E5}" type="presOf" srcId="{E1F25CB5-9355-4844-AF14-38B6246F05E1}" destId="{908029E4-880D-4F10-BCE2-219930A644EF}" srcOrd="0" destOrd="0" presId="urn:microsoft.com/office/officeart/2005/8/layout/hierarchy2"/>
    <dgm:cxn modelId="{25A8756F-92DB-49C5-9B4A-BB7CBD8D0917}" srcId="{E1F25CB5-9355-4844-AF14-38B6246F05E1}" destId="{8946BCD7-8BD6-4AAA-B77F-CE5915B70F2D}" srcOrd="1" destOrd="0" parTransId="{61F57C67-73AE-4FC9-A243-3D5F121303D5}" sibTransId="{B0EE20D8-2EE9-4B84-A946-1CF1097C1356}"/>
    <dgm:cxn modelId="{58122EFC-B509-4AED-A921-4B0C8798EC48}" srcId="{90005E63-0D64-46AE-848E-97AB9E1667C2}" destId="{E1F25CB5-9355-4844-AF14-38B6246F05E1}" srcOrd="0" destOrd="0" parTransId="{86E1F87C-4219-4BE0-8AB6-E7C9E6BCEE33}" sibTransId="{E266C729-66DA-4B61-9B9E-DE29D3AACFCB}"/>
    <dgm:cxn modelId="{8A54C310-E8CB-444D-9C77-E6E0F91AA4F0}" type="presOf" srcId="{8946BCD7-8BD6-4AAA-B77F-CE5915B70F2D}" destId="{2B754F8A-B7CF-48AC-A4E9-416F36613CE4}" srcOrd="0" destOrd="0" presId="urn:microsoft.com/office/officeart/2005/8/layout/hierarchy2"/>
    <dgm:cxn modelId="{0427264A-671E-4F72-9798-0DD9AB2B2799}" type="presOf" srcId="{082AFB0E-F1F1-4D1D-B565-8787D940D3B7}" destId="{A066A45F-1F67-4C97-AD8A-22F2F5448E7A}" srcOrd="1" destOrd="0" presId="urn:microsoft.com/office/officeart/2005/8/layout/hierarchy2"/>
    <dgm:cxn modelId="{D1A3BF2C-D1B3-4139-AB3C-C2CC074DAF54}" type="presOf" srcId="{8F55C34A-DBAF-446D-BE85-9DCB4D8B87AE}" destId="{8A13A7E1-6370-427C-9EAF-52DA402B7184}" srcOrd="0" destOrd="0" presId="urn:microsoft.com/office/officeart/2005/8/layout/hierarchy2"/>
    <dgm:cxn modelId="{658FF94F-4BC9-4F96-90AF-A0EA5B5E1FE5}" type="presOf" srcId="{61F57C67-73AE-4FC9-A243-3D5F121303D5}" destId="{8891F35F-2BA5-4BF2-9640-E99C8C970AC3}" srcOrd="0" destOrd="0" presId="urn:microsoft.com/office/officeart/2005/8/layout/hierarchy2"/>
    <dgm:cxn modelId="{577665BB-B303-4A6E-A052-B58E73D04A0A}" type="presOf" srcId="{90005E63-0D64-46AE-848E-97AB9E1667C2}" destId="{25E5AEEE-7E8A-4E05-8824-85D065329EAA}" srcOrd="0" destOrd="0" presId="urn:microsoft.com/office/officeart/2005/8/layout/hierarchy2"/>
    <dgm:cxn modelId="{53AD7969-63AC-44EA-8F2B-9459DA7B1785}" type="presParOf" srcId="{25E5AEEE-7E8A-4E05-8824-85D065329EAA}" destId="{FEC4F867-2BF1-4396-8EB3-EF6CF12BF4B8}" srcOrd="0" destOrd="0" presId="urn:microsoft.com/office/officeart/2005/8/layout/hierarchy2"/>
    <dgm:cxn modelId="{A053F285-3966-4870-9F59-2EBEB742116C}" type="presParOf" srcId="{FEC4F867-2BF1-4396-8EB3-EF6CF12BF4B8}" destId="{908029E4-880D-4F10-BCE2-219930A644EF}" srcOrd="0" destOrd="0" presId="urn:microsoft.com/office/officeart/2005/8/layout/hierarchy2"/>
    <dgm:cxn modelId="{77DDCE27-CF70-4DDC-85CE-9A11B492E001}" type="presParOf" srcId="{FEC4F867-2BF1-4396-8EB3-EF6CF12BF4B8}" destId="{5B6D5CE7-C9DD-4D1E-BB04-422CDEC56B9E}" srcOrd="1" destOrd="0" presId="urn:microsoft.com/office/officeart/2005/8/layout/hierarchy2"/>
    <dgm:cxn modelId="{9132B7AC-7F86-4A96-B90B-6B5E9B8FB9A7}" type="presParOf" srcId="{5B6D5CE7-C9DD-4D1E-BB04-422CDEC56B9E}" destId="{0884195C-7C18-403E-8280-7A292D319737}" srcOrd="0" destOrd="0" presId="urn:microsoft.com/office/officeart/2005/8/layout/hierarchy2"/>
    <dgm:cxn modelId="{461264B9-DA08-489E-ADA3-00EB4591F4B3}" type="presParOf" srcId="{0884195C-7C18-403E-8280-7A292D319737}" destId="{A066A45F-1F67-4C97-AD8A-22F2F5448E7A}" srcOrd="0" destOrd="0" presId="urn:microsoft.com/office/officeart/2005/8/layout/hierarchy2"/>
    <dgm:cxn modelId="{82456875-1634-412C-BE2D-8191094CF5F5}" type="presParOf" srcId="{5B6D5CE7-C9DD-4D1E-BB04-422CDEC56B9E}" destId="{7704E23D-E155-44C3-A28A-E878096F097E}" srcOrd="1" destOrd="0" presId="urn:microsoft.com/office/officeart/2005/8/layout/hierarchy2"/>
    <dgm:cxn modelId="{C4CCE8D6-828F-4A5F-AACD-D1D2466FE4B2}" type="presParOf" srcId="{7704E23D-E155-44C3-A28A-E878096F097E}" destId="{8A13A7E1-6370-427C-9EAF-52DA402B7184}" srcOrd="0" destOrd="0" presId="urn:microsoft.com/office/officeart/2005/8/layout/hierarchy2"/>
    <dgm:cxn modelId="{A0FD5030-D513-425E-95C0-EB7154B9D8A5}" type="presParOf" srcId="{7704E23D-E155-44C3-A28A-E878096F097E}" destId="{42CF3BB5-3F52-4818-94E3-845C33D734CD}" srcOrd="1" destOrd="0" presId="urn:microsoft.com/office/officeart/2005/8/layout/hierarchy2"/>
    <dgm:cxn modelId="{BC179F4B-397A-4E81-804F-1E3A4D65F296}" type="presParOf" srcId="{5B6D5CE7-C9DD-4D1E-BB04-422CDEC56B9E}" destId="{8891F35F-2BA5-4BF2-9640-E99C8C970AC3}" srcOrd="2" destOrd="0" presId="urn:microsoft.com/office/officeart/2005/8/layout/hierarchy2"/>
    <dgm:cxn modelId="{4F93E83D-A6CD-4130-88BB-A6D456CC5FF1}" type="presParOf" srcId="{8891F35F-2BA5-4BF2-9640-E99C8C970AC3}" destId="{5D5F9D07-69EE-47BB-8988-6B3EA4A05963}" srcOrd="0" destOrd="0" presId="urn:microsoft.com/office/officeart/2005/8/layout/hierarchy2"/>
    <dgm:cxn modelId="{DE95B6D6-7FC5-47B4-A428-5A3DA7E88731}" type="presParOf" srcId="{5B6D5CE7-C9DD-4D1E-BB04-422CDEC56B9E}" destId="{33BBFEAB-A97D-4452-86C5-14817C83FEE4}" srcOrd="3" destOrd="0" presId="urn:microsoft.com/office/officeart/2005/8/layout/hierarchy2"/>
    <dgm:cxn modelId="{D8440FBD-F95E-47C1-9CB9-BDBE31D8BAAD}" type="presParOf" srcId="{33BBFEAB-A97D-4452-86C5-14817C83FEE4}" destId="{2B754F8A-B7CF-48AC-A4E9-416F36613CE4}" srcOrd="0" destOrd="0" presId="urn:microsoft.com/office/officeart/2005/8/layout/hierarchy2"/>
    <dgm:cxn modelId="{9BB1F93B-762B-45E4-8BC5-43AA1AE56426}" type="presParOf" srcId="{33BBFEAB-A97D-4452-86C5-14817C83FEE4}" destId="{2B17F489-E8AE-4876-B792-39D5E8886B7E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A4E422-76E8-4F4F-9C1E-681F1B4C7491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157F0CAD-C022-456B-9E1B-5A07E2D8BE37}">
      <dgm:prSet phldrT="[Текст]"/>
      <dgm:spPr>
        <a:gradFill rotWithShape="0">
          <a:gsLst>
            <a:gs pos="0">
              <a:srgbClr val="C50057"/>
            </a:gs>
            <a:gs pos="80000">
              <a:srgbClr val="FF0074"/>
            </a:gs>
            <a:gs pos="100000">
              <a:srgbClr val="FF0075"/>
            </a:gs>
          </a:gsLst>
        </a:gradFill>
      </dgm:spPr>
      <dgm:t>
        <a:bodyPr/>
        <a:lstStyle/>
        <a:p>
          <a:r>
            <a:rPr lang="ru-RU" dirty="0" smtClean="0"/>
            <a:t>Экзамены по выбору</a:t>
          </a:r>
          <a:endParaRPr lang="ru-RU" dirty="0"/>
        </a:p>
      </dgm:t>
    </dgm:pt>
    <dgm:pt modelId="{BC6143CD-BD42-403C-9D5B-AAD083851D3F}" type="parTrans" cxnId="{0B89B53E-CA5A-4F5B-AD1C-A875643038DD}">
      <dgm:prSet/>
      <dgm:spPr/>
      <dgm:t>
        <a:bodyPr/>
        <a:lstStyle/>
        <a:p>
          <a:endParaRPr lang="ru-RU"/>
        </a:p>
      </dgm:t>
    </dgm:pt>
    <dgm:pt modelId="{B9C4C896-5949-4A31-9FF8-D9A3D179C687}" type="sibTrans" cxnId="{0B89B53E-CA5A-4F5B-AD1C-A875643038DD}">
      <dgm:prSet/>
      <dgm:spPr/>
      <dgm:t>
        <a:bodyPr/>
        <a:lstStyle/>
        <a:p>
          <a:endParaRPr lang="ru-RU"/>
        </a:p>
      </dgm:t>
    </dgm:pt>
    <dgm:pt modelId="{E903321F-39D0-4B18-8E25-381B715B997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Литература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0FE1689E-31DB-4630-9BF0-2E600C70789A}" type="parTrans" cxnId="{10D69F29-12C4-4E24-8EE7-1E1B59C278A3}">
      <dgm:prSet/>
      <dgm:spPr/>
      <dgm:t>
        <a:bodyPr/>
        <a:lstStyle/>
        <a:p>
          <a:endParaRPr lang="ru-RU"/>
        </a:p>
      </dgm:t>
    </dgm:pt>
    <dgm:pt modelId="{F1A4B28D-AC69-4EF5-8B80-F210F27DC78B}" type="sibTrans" cxnId="{10D69F29-12C4-4E24-8EE7-1E1B59C278A3}">
      <dgm:prSet/>
      <dgm:spPr/>
      <dgm:t>
        <a:bodyPr/>
        <a:lstStyle/>
        <a:p>
          <a:endParaRPr lang="ru-RU"/>
        </a:p>
      </dgm:t>
    </dgm:pt>
    <dgm:pt modelId="{8E14551D-AF30-49C5-9AE2-5868785B91D1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География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CFC9503C-82B1-4DB0-B2EA-4FA693D930E7}" type="parTrans" cxnId="{48B0E7C2-E962-44B6-8ABD-38710E48E009}">
      <dgm:prSet/>
      <dgm:spPr/>
      <dgm:t>
        <a:bodyPr/>
        <a:lstStyle/>
        <a:p>
          <a:endParaRPr lang="ru-RU"/>
        </a:p>
      </dgm:t>
    </dgm:pt>
    <dgm:pt modelId="{9EA6DE13-A4D6-4A9E-BF78-DF29F64B9542}" type="sibTrans" cxnId="{48B0E7C2-E962-44B6-8ABD-38710E48E009}">
      <dgm:prSet/>
      <dgm:spPr/>
      <dgm:t>
        <a:bodyPr/>
        <a:lstStyle/>
        <a:p>
          <a:endParaRPr lang="ru-RU"/>
        </a:p>
      </dgm:t>
    </dgm:pt>
    <dgm:pt modelId="{1DA29EE9-BB40-415D-8C65-E04E3FD1409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Физика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33F5B6FF-8307-415B-BFCC-CBBAA304B51E}" type="parTrans" cxnId="{5AF4BC0B-4939-4AF3-B2F8-EC30ED50213E}">
      <dgm:prSet/>
      <dgm:spPr/>
      <dgm:t>
        <a:bodyPr/>
        <a:lstStyle/>
        <a:p>
          <a:endParaRPr lang="ru-RU"/>
        </a:p>
      </dgm:t>
    </dgm:pt>
    <dgm:pt modelId="{7295DCD0-CF0C-4E72-BAB5-B1E6B83A8F96}" type="sibTrans" cxnId="{5AF4BC0B-4939-4AF3-B2F8-EC30ED50213E}">
      <dgm:prSet/>
      <dgm:spPr/>
      <dgm:t>
        <a:bodyPr/>
        <a:lstStyle/>
        <a:p>
          <a:endParaRPr lang="ru-RU"/>
        </a:p>
      </dgm:t>
    </dgm:pt>
    <dgm:pt modelId="{63892088-0173-494E-B2E2-6C9684ACAFB0}">
      <dgm:prSet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Химия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BF4E8C9A-B618-473F-AF63-288D19142CF1}" type="parTrans" cxnId="{1575FEFB-58D2-4F4C-BE4F-C7A96308C64B}">
      <dgm:prSet/>
      <dgm:spPr/>
      <dgm:t>
        <a:bodyPr/>
        <a:lstStyle/>
        <a:p>
          <a:endParaRPr lang="ru-RU"/>
        </a:p>
      </dgm:t>
    </dgm:pt>
    <dgm:pt modelId="{3E6540CF-8A67-4CD2-8237-BBE35BDC10D5}" type="sibTrans" cxnId="{1575FEFB-58D2-4F4C-BE4F-C7A96308C64B}">
      <dgm:prSet/>
      <dgm:spPr/>
      <dgm:t>
        <a:bodyPr/>
        <a:lstStyle/>
        <a:p>
          <a:endParaRPr lang="ru-RU"/>
        </a:p>
      </dgm:t>
    </dgm:pt>
    <dgm:pt modelId="{2A4E2E22-5AE0-4BB4-8336-2E03011FA309}">
      <dgm:prSet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Биология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EF6DDE06-666B-4EAC-BE2F-7257127DC230}" type="parTrans" cxnId="{F47A1AB2-06F5-4485-8B34-5E0B89F38A23}">
      <dgm:prSet/>
      <dgm:spPr/>
      <dgm:t>
        <a:bodyPr/>
        <a:lstStyle/>
        <a:p>
          <a:endParaRPr lang="ru-RU"/>
        </a:p>
      </dgm:t>
    </dgm:pt>
    <dgm:pt modelId="{9C99F410-342F-49A3-ACC7-85F53C9F1BEF}" type="sibTrans" cxnId="{F47A1AB2-06F5-4485-8B34-5E0B89F38A23}">
      <dgm:prSet/>
      <dgm:spPr/>
      <dgm:t>
        <a:bodyPr/>
        <a:lstStyle/>
        <a:p>
          <a:endParaRPr lang="ru-RU"/>
        </a:p>
      </dgm:t>
    </dgm:pt>
    <dgm:pt modelId="{87E05257-AC71-4309-9A02-C546D42FF0C1}">
      <dgm:prSet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Обществознание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DB361064-3F86-41FB-A910-797384323BA2}" type="parTrans" cxnId="{94110812-D939-4200-A0E9-5DF5AA1232CA}">
      <dgm:prSet/>
      <dgm:spPr/>
      <dgm:t>
        <a:bodyPr/>
        <a:lstStyle/>
        <a:p>
          <a:endParaRPr lang="ru-RU"/>
        </a:p>
      </dgm:t>
    </dgm:pt>
    <dgm:pt modelId="{579AF0E4-3DD7-4E1B-9825-3BA1FDF82330}" type="sibTrans" cxnId="{94110812-D939-4200-A0E9-5DF5AA1232CA}">
      <dgm:prSet/>
      <dgm:spPr/>
      <dgm:t>
        <a:bodyPr/>
        <a:lstStyle/>
        <a:p>
          <a:endParaRPr lang="ru-RU"/>
        </a:p>
      </dgm:t>
    </dgm:pt>
    <dgm:pt modelId="{3CE166DF-65CE-4FFD-85AC-AF42AFF992A7}">
      <dgm:prSet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Информатика и ИКТ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C7F81043-E896-43CE-9478-72E3B890A084}" type="parTrans" cxnId="{120BEF3D-F3CF-489D-9EFB-D820B0B3C335}">
      <dgm:prSet/>
      <dgm:spPr/>
      <dgm:t>
        <a:bodyPr/>
        <a:lstStyle/>
        <a:p>
          <a:endParaRPr lang="ru-RU"/>
        </a:p>
      </dgm:t>
    </dgm:pt>
    <dgm:pt modelId="{477580FE-A8D1-493A-9075-6AAD6734AB06}" type="sibTrans" cxnId="{120BEF3D-F3CF-489D-9EFB-D820B0B3C335}">
      <dgm:prSet/>
      <dgm:spPr/>
      <dgm:t>
        <a:bodyPr/>
        <a:lstStyle/>
        <a:p>
          <a:endParaRPr lang="ru-RU"/>
        </a:p>
      </dgm:t>
    </dgm:pt>
    <dgm:pt modelId="{7ED0F5CD-DB76-4D6C-9645-378B6BB136CC}">
      <dgm:prSet custT="1"/>
      <dgm:spPr/>
      <dgm:t>
        <a:bodyPr/>
        <a:lstStyle/>
        <a:p>
          <a:r>
            <a:rPr lang="ru-RU" sz="2800" b="1" dirty="0" smtClean="0">
              <a:solidFill>
                <a:schemeClr val="bg2">
                  <a:lumMod val="10000"/>
                </a:schemeClr>
              </a:solidFill>
            </a:rPr>
            <a:t>Иностранный язык</a:t>
          </a:r>
          <a:endParaRPr lang="ru-RU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E534B2E4-0DCC-4AC4-9DCE-A41BC79135A5}" type="parTrans" cxnId="{3B7EA852-1046-449C-90AB-649C92C2A653}">
      <dgm:prSet/>
      <dgm:spPr/>
      <dgm:t>
        <a:bodyPr/>
        <a:lstStyle/>
        <a:p>
          <a:endParaRPr lang="ru-RU"/>
        </a:p>
      </dgm:t>
    </dgm:pt>
    <dgm:pt modelId="{01A993A6-4FAE-4B84-B572-6E49B1EB99BF}" type="sibTrans" cxnId="{3B7EA852-1046-449C-90AB-649C92C2A653}">
      <dgm:prSet/>
      <dgm:spPr/>
      <dgm:t>
        <a:bodyPr/>
        <a:lstStyle/>
        <a:p>
          <a:endParaRPr lang="ru-RU"/>
        </a:p>
      </dgm:t>
    </dgm:pt>
    <dgm:pt modelId="{6111D118-9E36-4ED3-B8FC-5222A5C1B883}" type="pres">
      <dgm:prSet presAssocID="{86A4E422-76E8-4F4F-9C1E-681F1B4C749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3A2957-188A-4971-8F9A-BDFBBBD46987}" type="pres">
      <dgm:prSet presAssocID="{157F0CAD-C022-456B-9E1B-5A07E2D8BE37}" presName="root1" presStyleCnt="0"/>
      <dgm:spPr/>
    </dgm:pt>
    <dgm:pt modelId="{60260E37-C6EB-4583-94E1-1F75E1809A43}" type="pres">
      <dgm:prSet presAssocID="{157F0CAD-C022-456B-9E1B-5A07E2D8BE37}" presName="LevelOneTextNode" presStyleLbl="node0" presStyleIdx="0" presStyleCnt="1" custScaleX="252924" custScaleY="124291" custLinFactX="-100000" custLinFactNeighborX="-163612" custLinFactNeighborY="-83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A16613-C5C7-4282-961C-7AED5018D5B3}" type="pres">
      <dgm:prSet presAssocID="{157F0CAD-C022-456B-9E1B-5A07E2D8BE37}" presName="level2hierChild" presStyleCnt="0"/>
      <dgm:spPr/>
    </dgm:pt>
    <dgm:pt modelId="{F6C527FC-7E0E-4910-8B93-4C854C0102A8}" type="pres">
      <dgm:prSet presAssocID="{0FE1689E-31DB-4630-9BF0-2E600C70789A}" presName="conn2-1" presStyleLbl="parChTrans1D2" presStyleIdx="0" presStyleCnt="8"/>
      <dgm:spPr/>
      <dgm:t>
        <a:bodyPr/>
        <a:lstStyle/>
        <a:p>
          <a:endParaRPr lang="ru-RU"/>
        </a:p>
      </dgm:t>
    </dgm:pt>
    <dgm:pt modelId="{1E329FC5-1F2F-43CC-B5AB-8D4E010BFFEC}" type="pres">
      <dgm:prSet presAssocID="{0FE1689E-31DB-4630-9BF0-2E600C70789A}" presName="connTx" presStyleLbl="parChTrans1D2" presStyleIdx="0" presStyleCnt="8"/>
      <dgm:spPr/>
      <dgm:t>
        <a:bodyPr/>
        <a:lstStyle/>
        <a:p>
          <a:endParaRPr lang="ru-RU"/>
        </a:p>
      </dgm:t>
    </dgm:pt>
    <dgm:pt modelId="{E95E8072-2BB6-4598-9930-741A8F6AE7F7}" type="pres">
      <dgm:prSet presAssocID="{E903321F-39D0-4B18-8E25-381B715B9970}" presName="root2" presStyleCnt="0"/>
      <dgm:spPr/>
    </dgm:pt>
    <dgm:pt modelId="{97CE5132-77A5-4BD9-90B2-C29F6FCDD11C}" type="pres">
      <dgm:prSet presAssocID="{E903321F-39D0-4B18-8E25-381B715B9970}" presName="LevelTwoTextNode" presStyleLbl="node2" presStyleIdx="0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A3539B-487A-4293-878D-148F30E1272D}" type="pres">
      <dgm:prSet presAssocID="{E903321F-39D0-4B18-8E25-381B715B9970}" presName="level3hierChild" presStyleCnt="0"/>
      <dgm:spPr/>
    </dgm:pt>
    <dgm:pt modelId="{EF90FB8B-0973-46E8-B466-E82A17EB87CC}" type="pres">
      <dgm:prSet presAssocID="{CFC9503C-82B1-4DB0-B2EA-4FA693D930E7}" presName="conn2-1" presStyleLbl="parChTrans1D2" presStyleIdx="1" presStyleCnt="8"/>
      <dgm:spPr/>
      <dgm:t>
        <a:bodyPr/>
        <a:lstStyle/>
        <a:p>
          <a:endParaRPr lang="ru-RU"/>
        </a:p>
      </dgm:t>
    </dgm:pt>
    <dgm:pt modelId="{A1DC903E-C896-44B1-89FF-CE03537CFA43}" type="pres">
      <dgm:prSet presAssocID="{CFC9503C-82B1-4DB0-B2EA-4FA693D930E7}" presName="connTx" presStyleLbl="parChTrans1D2" presStyleIdx="1" presStyleCnt="8"/>
      <dgm:spPr/>
      <dgm:t>
        <a:bodyPr/>
        <a:lstStyle/>
        <a:p>
          <a:endParaRPr lang="ru-RU"/>
        </a:p>
      </dgm:t>
    </dgm:pt>
    <dgm:pt modelId="{FA7A2755-A604-496B-B2AC-F8D973ECD064}" type="pres">
      <dgm:prSet presAssocID="{8E14551D-AF30-49C5-9AE2-5868785B91D1}" presName="root2" presStyleCnt="0"/>
      <dgm:spPr/>
    </dgm:pt>
    <dgm:pt modelId="{89E76E04-2502-44F2-A66D-9630FAB8EACA}" type="pres">
      <dgm:prSet presAssocID="{8E14551D-AF30-49C5-9AE2-5868785B91D1}" presName="LevelTwoTextNode" presStyleLbl="node2" presStyleIdx="1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0559C6-44D8-41E4-A7B0-1E09F5270A6F}" type="pres">
      <dgm:prSet presAssocID="{8E14551D-AF30-49C5-9AE2-5868785B91D1}" presName="level3hierChild" presStyleCnt="0"/>
      <dgm:spPr/>
    </dgm:pt>
    <dgm:pt modelId="{EE36EBED-59E4-48BB-9639-8897AEA121E8}" type="pres">
      <dgm:prSet presAssocID="{C7F81043-E896-43CE-9478-72E3B890A084}" presName="conn2-1" presStyleLbl="parChTrans1D2" presStyleIdx="2" presStyleCnt="8"/>
      <dgm:spPr/>
      <dgm:t>
        <a:bodyPr/>
        <a:lstStyle/>
        <a:p>
          <a:endParaRPr lang="ru-RU"/>
        </a:p>
      </dgm:t>
    </dgm:pt>
    <dgm:pt modelId="{C8C67003-3A8C-4349-AEFE-9BA23BDF0ECD}" type="pres">
      <dgm:prSet presAssocID="{C7F81043-E896-43CE-9478-72E3B890A084}" presName="connTx" presStyleLbl="parChTrans1D2" presStyleIdx="2" presStyleCnt="8"/>
      <dgm:spPr/>
      <dgm:t>
        <a:bodyPr/>
        <a:lstStyle/>
        <a:p>
          <a:endParaRPr lang="ru-RU"/>
        </a:p>
      </dgm:t>
    </dgm:pt>
    <dgm:pt modelId="{D26FBC88-B969-47AB-9605-4B04700E89EC}" type="pres">
      <dgm:prSet presAssocID="{3CE166DF-65CE-4FFD-85AC-AF42AFF992A7}" presName="root2" presStyleCnt="0"/>
      <dgm:spPr/>
    </dgm:pt>
    <dgm:pt modelId="{4CDA7891-E907-425B-AA2F-8232233ECE72}" type="pres">
      <dgm:prSet presAssocID="{3CE166DF-65CE-4FFD-85AC-AF42AFF992A7}" presName="LevelTwoTextNode" presStyleLbl="node2" presStyleIdx="2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307D41-F4F8-4D71-9AEF-1BFC7D58803F}" type="pres">
      <dgm:prSet presAssocID="{3CE166DF-65CE-4FFD-85AC-AF42AFF992A7}" presName="level3hierChild" presStyleCnt="0"/>
      <dgm:spPr/>
    </dgm:pt>
    <dgm:pt modelId="{00B74456-248F-496D-84BC-491316FD2AA2}" type="pres">
      <dgm:prSet presAssocID="{DB361064-3F86-41FB-A910-797384323BA2}" presName="conn2-1" presStyleLbl="parChTrans1D2" presStyleIdx="3" presStyleCnt="8"/>
      <dgm:spPr/>
      <dgm:t>
        <a:bodyPr/>
        <a:lstStyle/>
        <a:p>
          <a:endParaRPr lang="ru-RU"/>
        </a:p>
      </dgm:t>
    </dgm:pt>
    <dgm:pt modelId="{91909E1A-B068-43AD-957E-D52B26969DCA}" type="pres">
      <dgm:prSet presAssocID="{DB361064-3F86-41FB-A910-797384323BA2}" presName="connTx" presStyleLbl="parChTrans1D2" presStyleIdx="3" presStyleCnt="8"/>
      <dgm:spPr/>
      <dgm:t>
        <a:bodyPr/>
        <a:lstStyle/>
        <a:p>
          <a:endParaRPr lang="ru-RU"/>
        </a:p>
      </dgm:t>
    </dgm:pt>
    <dgm:pt modelId="{D07EFD8B-5B3D-4893-9E6B-CD5CEBEA0969}" type="pres">
      <dgm:prSet presAssocID="{87E05257-AC71-4309-9A02-C546D42FF0C1}" presName="root2" presStyleCnt="0"/>
      <dgm:spPr/>
    </dgm:pt>
    <dgm:pt modelId="{47B59B8F-7C09-4621-86B1-D5419B4B0160}" type="pres">
      <dgm:prSet presAssocID="{87E05257-AC71-4309-9A02-C546D42FF0C1}" presName="LevelTwoTextNode" presStyleLbl="node2" presStyleIdx="3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CAA36F-323B-4160-9C0C-CB9DF3FE0469}" type="pres">
      <dgm:prSet presAssocID="{87E05257-AC71-4309-9A02-C546D42FF0C1}" presName="level3hierChild" presStyleCnt="0"/>
      <dgm:spPr/>
    </dgm:pt>
    <dgm:pt modelId="{1B8BFA40-40A9-4837-BB58-BD774A91D4F7}" type="pres">
      <dgm:prSet presAssocID="{33F5B6FF-8307-415B-BFCC-CBBAA304B51E}" presName="conn2-1" presStyleLbl="parChTrans1D2" presStyleIdx="4" presStyleCnt="8"/>
      <dgm:spPr/>
      <dgm:t>
        <a:bodyPr/>
        <a:lstStyle/>
        <a:p>
          <a:endParaRPr lang="ru-RU"/>
        </a:p>
      </dgm:t>
    </dgm:pt>
    <dgm:pt modelId="{C65F638E-B150-4155-8362-6C49078969CE}" type="pres">
      <dgm:prSet presAssocID="{33F5B6FF-8307-415B-BFCC-CBBAA304B51E}" presName="connTx" presStyleLbl="parChTrans1D2" presStyleIdx="4" presStyleCnt="8"/>
      <dgm:spPr/>
      <dgm:t>
        <a:bodyPr/>
        <a:lstStyle/>
        <a:p>
          <a:endParaRPr lang="ru-RU"/>
        </a:p>
      </dgm:t>
    </dgm:pt>
    <dgm:pt modelId="{619A4402-2A80-4041-A3B3-FC3E98B8DC10}" type="pres">
      <dgm:prSet presAssocID="{1DA29EE9-BB40-415D-8C65-E04E3FD14098}" presName="root2" presStyleCnt="0"/>
      <dgm:spPr/>
    </dgm:pt>
    <dgm:pt modelId="{E9AB9C46-C42E-4123-9299-AA2BCE8F8F7A}" type="pres">
      <dgm:prSet presAssocID="{1DA29EE9-BB40-415D-8C65-E04E3FD14098}" presName="LevelTwoTextNode" presStyleLbl="node2" presStyleIdx="4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65046D-D059-4AB8-8D8D-BFDE8445F1A9}" type="pres">
      <dgm:prSet presAssocID="{1DA29EE9-BB40-415D-8C65-E04E3FD14098}" presName="level3hierChild" presStyleCnt="0"/>
      <dgm:spPr/>
    </dgm:pt>
    <dgm:pt modelId="{8A1983B7-DE5A-4F7C-9965-D452A3C7BFB6}" type="pres">
      <dgm:prSet presAssocID="{EF6DDE06-666B-4EAC-BE2F-7257127DC230}" presName="conn2-1" presStyleLbl="parChTrans1D2" presStyleIdx="5" presStyleCnt="8"/>
      <dgm:spPr/>
      <dgm:t>
        <a:bodyPr/>
        <a:lstStyle/>
        <a:p>
          <a:endParaRPr lang="ru-RU"/>
        </a:p>
      </dgm:t>
    </dgm:pt>
    <dgm:pt modelId="{28F54E67-6EC3-4802-B950-358786ECE5CD}" type="pres">
      <dgm:prSet presAssocID="{EF6DDE06-666B-4EAC-BE2F-7257127DC230}" presName="connTx" presStyleLbl="parChTrans1D2" presStyleIdx="5" presStyleCnt="8"/>
      <dgm:spPr/>
      <dgm:t>
        <a:bodyPr/>
        <a:lstStyle/>
        <a:p>
          <a:endParaRPr lang="ru-RU"/>
        </a:p>
      </dgm:t>
    </dgm:pt>
    <dgm:pt modelId="{8E0D1A6D-8F0E-4A72-B54D-90FAE85FEA0B}" type="pres">
      <dgm:prSet presAssocID="{2A4E2E22-5AE0-4BB4-8336-2E03011FA309}" presName="root2" presStyleCnt="0"/>
      <dgm:spPr/>
    </dgm:pt>
    <dgm:pt modelId="{E1009F85-C170-493B-89D8-2F39CE2A0EC9}" type="pres">
      <dgm:prSet presAssocID="{2A4E2E22-5AE0-4BB4-8336-2E03011FA309}" presName="LevelTwoTextNode" presStyleLbl="node2" presStyleIdx="5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AC9EED-9511-46AC-AC82-BF4EAC3B9007}" type="pres">
      <dgm:prSet presAssocID="{2A4E2E22-5AE0-4BB4-8336-2E03011FA309}" presName="level3hierChild" presStyleCnt="0"/>
      <dgm:spPr/>
    </dgm:pt>
    <dgm:pt modelId="{2BC2474D-EC1E-41D2-9A6A-5D1BFC0B2C75}" type="pres">
      <dgm:prSet presAssocID="{BF4E8C9A-B618-473F-AF63-288D19142CF1}" presName="conn2-1" presStyleLbl="parChTrans1D2" presStyleIdx="6" presStyleCnt="8"/>
      <dgm:spPr/>
      <dgm:t>
        <a:bodyPr/>
        <a:lstStyle/>
        <a:p>
          <a:endParaRPr lang="ru-RU"/>
        </a:p>
      </dgm:t>
    </dgm:pt>
    <dgm:pt modelId="{5D844060-C239-4E0D-88D2-253D15B39E9D}" type="pres">
      <dgm:prSet presAssocID="{BF4E8C9A-B618-473F-AF63-288D19142CF1}" presName="connTx" presStyleLbl="parChTrans1D2" presStyleIdx="6" presStyleCnt="8"/>
      <dgm:spPr/>
      <dgm:t>
        <a:bodyPr/>
        <a:lstStyle/>
        <a:p>
          <a:endParaRPr lang="ru-RU"/>
        </a:p>
      </dgm:t>
    </dgm:pt>
    <dgm:pt modelId="{4273147B-7247-481D-9BB8-10E9AB6F362B}" type="pres">
      <dgm:prSet presAssocID="{63892088-0173-494E-B2E2-6C9684ACAFB0}" presName="root2" presStyleCnt="0"/>
      <dgm:spPr/>
    </dgm:pt>
    <dgm:pt modelId="{47E88B3E-AC47-453B-A2B7-FA552D0153FF}" type="pres">
      <dgm:prSet presAssocID="{63892088-0173-494E-B2E2-6C9684ACAFB0}" presName="LevelTwoTextNode" presStyleLbl="node2" presStyleIdx="6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D4D768-377F-406B-B821-C87EB734FD03}" type="pres">
      <dgm:prSet presAssocID="{63892088-0173-494E-B2E2-6C9684ACAFB0}" presName="level3hierChild" presStyleCnt="0"/>
      <dgm:spPr/>
    </dgm:pt>
    <dgm:pt modelId="{D6F5506B-2D61-4A78-A890-4FE281442A01}" type="pres">
      <dgm:prSet presAssocID="{E534B2E4-0DCC-4AC4-9DCE-A41BC79135A5}" presName="conn2-1" presStyleLbl="parChTrans1D2" presStyleIdx="7" presStyleCnt="8"/>
      <dgm:spPr/>
      <dgm:t>
        <a:bodyPr/>
        <a:lstStyle/>
        <a:p>
          <a:endParaRPr lang="ru-RU"/>
        </a:p>
      </dgm:t>
    </dgm:pt>
    <dgm:pt modelId="{34F4A9D2-59C1-4D37-8C0D-CCEB03E8A878}" type="pres">
      <dgm:prSet presAssocID="{E534B2E4-0DCC-4AC4-9DCE-A41BC79135A5}" presName="connTx" presStyleLbl="parChTrans1D2" presStyleIdx="7" presStyleCnt="8"/>
      <dgm:spPr/>
      <dgm:t>
        <a:bodyPr/>
        <a:lstStyle/>
        <a:p>
          <a:endParaRPr lang="ru-RU"/>
        </a:p>
      </dgm:t>
    </dgm:pt>
    <dgm:pt modelId="{EF14D71A-9EE1-4958-99BB-DB45DA95D810}" type="pres">
      <dgm:prSet presAssocID="{7ED0F5CD-DB76-4D6C-9645-378B6BB136CC}" presName="root2" presStyleCnt="0"/>
      <dgm:spPr/>
    </dgm:pt>
    <dgm:pt modelId="{1517A5EB-3FB3-481A-A1FD-C4A3F0F1B0E7}" type="pres">
      <dgm:prSet presAssocID="{7ED0F5CD-DB76-4D6C-9645-378B6BB136CC}" presName="LevelTwoTextNode" presStyleLbl="node2" presStyleIdx="7" presStyleCnt="8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DD2A72-4E67-4462-A8B3-69B3718A6463}" type="pres">
      <dgm:prSet presAssocID="{7ED0F5CD-DB76-4D6C-9645-378B6BB136CC}" presName="level3hierChild" presStyleCnt="0"/>
      <dgm:spPr/>
    </dgm:pt>
  </dgm:ptLst>
  <dgm:cxnLst>
    <dgm:cxn modelId="{F88464D8-0830-4405-A072-B8D1EE9DEB4D}" type="presOf" srcId="{63892088-0173-494E-B2E2-6C9684ACAFB0}" destId="{47E88B3E-AC47-453B-A2B7-FA552D0153FF}" srcOrd="0" destOrd="0" presId="urn:microsoft.com/office/officeart/2008/layout/HorizontalMultiLevelHierarchy"/>
    <dgm:cxn modelId="{CF2D269A-A037-4FDA-83C4-BC47F91F5574}" type="presOf" srcId="{0FE1689E-31DB-4630-9BF0-2E600C70789A}" destId="{1E329FC5-1F2F-43CC-B5AB-8D4E010BFFEC}" srcOrd="1" destOrd="0" presId="urn:microsoft.com/office/officeart/2008/layout/HorizontalMultiLevelHierarchy"/>
    <dgm:cxn modelId="{FBEE6182-4F70-40B0-A6DF-5015D0D96E8C}" type="presOf" srcId="{87E05257-AC71-4309-9A02-C546D42FF0C1}" destId="{47B59B8F-7C09-4621-86B1-D5419B4B0160}" srcOrd="0" destOrd="0" presId="urn:microsoft.com/office/officeart/2008/layout/HorizontalMultiLevelHierarchy"/>
    <dgm:cxn modelId="{57F7D6B9-3E03-4304-8780-3F07DFBAE9CE}" type="presOf" srcId="{C7F81043-E896-43CE-9478-72E3B890A084}" destId="{C8C67003-3A8C-4349-AEFE-9BA23BDF0ECD}" srcOrd="1" destOrd="0" presId="urn:microsoft.com/office/officeart/2008/layout/HorizontalMultiLevelHierarchy"/>
    <dgm:cxn modelId="{EAE94564-1C79-4961-A631-EF0FA4AC359F}" type="presOf" srcId="{CFC9503C-82B1-4DB0-B2EA-4FA693D930E7}" destId="{EF90FB8B-0973-46E8-B466-E82A17EB87CC}" srcOrd="0" destOrd="0" presId="urn:microsoft.com/office/officeart/2008/layout/HorizontalMultiLevelHierarchy"/>
    <dgm:cxn modelId="{491FD1AA-A051-43B3-9C8F-C4F77E4FC7A9}" type="presOf" srcId="{3CE166DF-65CE-4FFD-85AC-AF42AFF992A7}" destId="{4CDA7891-E907-425B-AA2F-8232233ECE72}" srcOrd="0" destOrd="0" presId="urn:microsoft.com/office/officeart/2008/layout/HorizontalMultiLevelHierarchy"/>
    <dgm:cxn modelId="{1575FEFB-58D2-4F4C-BE4F-C7A96308C64B}" srcId="{157F0CAD-C022-456B-9E1B-5A07E2D8BE37}" destId="{63892088-0173-494E-B2E2-6C9684ACAFB0}" srcOrd="6" destOrd="0" parTransId="{BF4E8C9A-B618-473F-AF63-288D19142CF1}" sibTransId="{3E6540CF-8A67-4CD2-8237-BBE35BDC10D5}"/>
    <dgm:cxn modelId="{5FF0B80A-3834-4885-B070-38E5EAFF987A}" type="presOf" srcId="{33F5B6FF-8307-415B-BFCC-CBBAA304B51E}" destId="{1B8BFA40-40A9-4837-BB58-BD774A91D4F7}" srcOrd="0" destOrd="0" presId="urn:microsoft.com/office/officeart/2008/layout/HorizontalMultiLevelHierarchy"/>
    <dgm:cxn modelId="{794D2288-C1AC-4CAE-9B7A-EB8873397133}" type="presOf" srcId="{EF6DDE06-666B-4EAC-BE2F-7257127DC230}" destId="{28F54E67-6EC3-4802-B950-358786ECE5CD}" srcOrd="1" destOrd="0" presId="urn:microsoft.com/office/officeart/2008/layout/HorizontalMultiLevelHierarchy"/>
    <dgm:cxn modelId="{120BEF3D-F3CF-489D-9EFB-D820B0B3C335}" srcId="{157F0CAD-C022-456B-9E1B-5A07E2D8BE37}" destId="{3CE166DF-65CE-4FFD-85AC-AF42AFF992A7}" srcOrd="2" destOrd="0" parTransId="{C7F81043-E896-43CE-9478-72E3B890A084}" sibTransId="{477580FE-A8D1-493A-9075-6AAD6734AB06}"/>
    <dgm:cxn modelId="{B724ED65-77F4-458E-946C-4EEC8E6557E3}" type="presOf" srcId="{1DA29EE9-BB40-415D-8C65-E04E3FD14098}" destId="{E9AB9C46-C42E-4123-9299-AA2BCE8F8F7A}" srcOrd="0" destOrd="0" presId="urn:microsoft.com/office/officeart/2008/layout/HorizontalMultiLevelHierarchy"/>
    <dgm:cxn modelId="{07F9A104-02D3-4591-9744-5D15DBF93465}" type="presOf" srcId="{E534B2E4-0DCC-4AC4-9DCE-A41BC79135A5}" destId="{D6F5506B-2D61-4A78-A890-4FE281442A01}" srcOrd="0" destOrd="0" presId="urn:microsoft.com/office/officeart/2008/layout/HorizontalMultiLevelHierarchy"/>
    <dgm:cxn modelId="{5AF4BC0B-4939-4AF3-B2F8-EC30ED50213E}" srcId="{157F0CAD-C022-456B-9E1B-5A07E2D8BE37}" destId="{1DA29EE9-BB40-415D-8C65-E04E3FD14098}" srcOrd="4" destOrd="0" parTransId="{33F5B6FF-8307-415B-BFCC-CBBAA304B51E}" sibTransId="{7295DCD0-CF0C-4E72-BAB5-B1E6B83A8F96}"/>
    <dgm:cxn modelId="{0B89B53E-CA5A-4F5B-AD1C-A875643038DD}" srcId="{86A4E422-76E8-4F4F-9C1E-681F1B4C7491}" destId="{157F0CAD-C022-456B-9E1B-5A07E2D8BE37}" srcOrd="0" destOrd="0" parTransId="{BC6143CD-BD42-403C-9D5B-AAD083851D3F}" sibTransId="{B9C4C896-5949-4A31-9FF8-D9A3D179C687}"/>
    <dgm:cxn modelId="{C547A423-BE3F-4F0F-9073-BBA4FB34ACA8}" type="presOf" srcId="{157F0CAD-C022-456B-9E1B-5A07E2D8BE37}" destId="{60260E37-C6EB-4583-94E1-1F75E1809A43}" srcOrd="0" destOrd="0" presId="urn:microsoft.com/office/officeart/2008/layout/HorizontalMultiLevelHierarchy"/>
    <dgm:cxn modelId="{5A09CC5E-A77A-47A2-B027-15A6AC5FF7F1}" type="presOf" srcId="{DB361064-3F86-41FB-A910-797384323BA2}" destId="{00B74456-248F-496D-84BC-491316FD2AA2}" srcOrd="0" destOrd="0" presId="urn:microsoft.com/office/officeart/2008/layout/HorizontalMultiLevelHierarchy"/>
    <dgm:cxn modelId="{6ADC7B68-C40B-4C8C-9F5D-001262D4C220}" type="presOf" srcId="{E534B2E4-0DCC-4AC4-9DCE-A41BC79135A5}" destId="{34F4A9D2-59C1-4D37-8C0D-CCEB03E8A878}" srcOrd="1" destOrd="0" presId="urn:microsoft.com/office/officeart/2008/layout/HorizontalMultiLevelHierarchy"/>
    <dgm:cxn modelId="{3AD28C71-C8E9-4E52-A8D9-CEB71313FF80}" type="presOf" srcId="{0FE1689E-31DB-4630-9BF0-2E600C70789A}" destId="{F6C527FC-7E0E-4910-8B93-4C854C0102A8}" srcOrd="0" destOrd="0" presId="urn:microsoft.com/office/officeart/2008/layout/HorizontalMultiLevelHierarchy"/>
    <dgm:cxn modelId="{2ED79E5A-104B-4BFC-A419-E4A325F3BDA8}" type="presOf" srcId="{CFC9503C-82B1-4DB0-B2EA-4FA693D930E7}" destId="{A1DC903E-C896-44B1-89FF-CE03537CFA43}" srcOrd="1" destOrd="0" presId="urn:microsoft.com/office/officeart/2008/layout/HorizontalMultiLevelHierarchy"/>
    <dgm:cxn modelId="{E790778A-9269-41B3-B17E-C69209260273}" type="presOf" srcId="{DB361064-3F86-41FB-A910-797384323BA2}" destId="{91909E1A-B068-43AD-957E-D52B26969DCA}" srcOrd="1" destOrd="0" presId="urn:microsoft.com/office/officeart/2008/layout/HorizontalMultiLevelHierarchy"/>
    <dgm:cxn modelId="{B2F62FCE-29F0-4867-ACCC-77123192A63D}" type="presOf" srcId="{BF4E8C9A-B618-473F-AF63-288D19142CF1}" destId="{2BC2474D-EC1E-41D2-9A6A-5D1BFC0B2C75}" srcOrd="0" destOrd="0" presId="urn:microsoft.com/office/officeart/2008/layout/HorizontalMultiLevelHierarchy"/>
    <dgm:cxn modelId="{48B0E7C2-E962-44B6-8ABD-38710E48E009}" srcId="{157F0CAD-C022-456B-9E1B-5A07E2D8BE37}" destId="{8E14551D-AF30-49C5-9AE2-5868785B91D1}" srcOrd="1" destOrd="0" parTransId="{CFC9503C-82B1-4DB0-B2EA-4FA693D930E7}" sibTransId="{9EA6DE13-A4D6-4A9E-BF78-DF29F64B9542}"/>
    <dgm:cxn modelId="{D1D81438-7F37-4BFB-87B2-57B3979C8D5D}" type="presOf" srcId="{33F5B6FF-8307-415B-BFCC-CBBAA304B51E}" destId="{C65F638E-B150-4155-8362-6C49078969CE}" srcOrd="1" destOrd="0" presId="urn:microsoft.com/office/officeart/2008/layout/HorizontalMultiLevelHierarchy"/>
    <dgm:cxn modelId="{5706002C-19B0-4371-959A-6D502577B55B}" type="presOf" srcId="{7ED0F5CD-DB76-4D6C-9645-378B6BB136CC}" destId="{1517A5EB-3FB3-481A-A1FD-C4A3F0F1B0E7}" srcOrd="0" destOrd="0" presId="urn:microsoft.com/office/officeart/2008/layout/HorizontalMultiLevelHierarchy"/>
    <dgm:cxn modelId="{EB5CA783-0869-4D29-9367-C184B5F6B482}" type="presOf" srcId="{BF4E8C9A-B618-473F-AF63-288D19142CF1}" destId="{5D844060-C239-4E0D-88D2-253D15B39E9D}" srcOrd="1" destOrd="0" presId="urn:microsoft.com/office/officeart/2008/layout/HorizontalMultiLevelHierarchy"/>
    <dgm:cxn modelId="{94110812-D939-4200-A0E9-5DF5AA1232CA}" srcId="{157F0CAD-C022-456B-9E1B-5A07E2D8BE37}" destId="{87E05257-AC71-4309-9A02-C546D42FF0C1}" srcOrd="3" destOrd="0" parTransId="{DB361064-3F86-41FB-A910-797384323BA2}" sibTransId="{579AF0E4-3DD7-4E1B-9825-3BA1FDF82330}"/>
    <dgm:cxn modelId="{74B9189F-6CAE-4A6D-8D49-41539BAA5974}" type="presOf" srcId="{C7F81043-E896-43CE-9478-72E3B890A084}" destId="{EE36EBED-59E4-48BB-9639-8897AEA121E8}" srcOrd="0" destOrd="0" presId="urn:microsoft.com/office/officeart/2008/layout/HorizontalMultiLevelHierarchy"/>
    <dgm:cxn modelId="{18DF7400-0DCC-4ED7-8863-BDE0001362B5}" type="presOf" srcId="{EF6DDE06-666B-4EAC-BE2F-7257127DC230}" destId="{8A1983B7-DE5A-4F7C-9965-D452A3C7BFB6}" srcOrd="0" destOrd="0" presId="urn:microsoft.com/office/officeart/2008/layout/HorizontalMultiLevelHierarchy"/>
    <dgm:cxn modelId="{69B80F95-0C04-4CB8-A289-3487DC906F04}" type="presOf" srcId="{86A4E422-76E8-4F4F-9C1E-681F1B4C7491}" destId="{6111D118-9E36-4ED3-B8FC-5222A5C1B883}" srcOrd="0" destOrd="0" presId="urn:microsoft.com/office/officeart/2008/layout/HorizontalMultiLevelHierarchy"/>
    <dgm:cxn modelId="{D989A397-6E35-4165-BADB-0F73A375A590}" type="presOf" srcId="{E903321F-39D0-4B18-8E25-381B715B9970}" destId="{97CE5132-77A5-4BD9-90B2-C29F6FCDD11C}" srcOrd="0" destOrd="0" presId="urn:microsoft.com/office/officeart/2008/layout/HorizontalMultiLevelHierarchy"/>
    <dgm:cxn modelId="{3B7EA852-1046-449C-90AB-649C92C2A653}" srcId="{157F0CAD-C022-456B-9E1B-5A07E2D8BE37}" destId="{7ED0F5CD-DB76-4D6C-9645-378B6BB136CC}" srcOrd="7" destOrd="0" parTransId="{E534B2E4-0DCC-4AC4-9DCE-A41BC79135A5}" sibTransId="{01A993A6-4FAE-4B84-B572-6E49B1EB99BF}"/>
    <dgm:cxn modelId="{F47A1AB2-06F5-4485-8B34-5E0B89F38A23}" srcId="{157F0CAD-C022-456B-9E1B-5A07E2D8BE37}" destId="{2A4E2E22-5AE0-4BB4-8336-2E03011FA309}" srcOrd="5" destOrd="0" parTransId="{EF6DDE06-666B-4EAC-BE2F-7257127DC230}" sibTransId="{9C99F410-342F-49A3-ACC7-85F53C9F1BEF}"/>
    <dgm:cxn modelId="{10D69F29-12C4-4E24-8EE7-1E1B59C278A3}" srcId="{157F0CAD-C022-456B-9E1B-5A07E2D8BE37}" destId="{E903321F-39D0-4B18-8E25-381B715B9970}" srcOrd="0" destOrd="0" parTransId="{0FE1689E-31DB-4630-9BF0-2E600C70789A}" sibTransId="{F1A4B28D-AC69-4EF5-8B80-F210F27DC78B}"/>
    <dgm:cxn modelId="{DE827867-1390-404B-BB45-5DDE0F2D2A52}" type="presOf" srcId="{2A4E2E22-5AE0-4BB4-8336-2E03011FA309}" destId="{E1009F85-C170-493B-89D8-2F39CE2A0EC9}" srcOrd="0" destOrd="0" presId="urn:microsoft.com/office/officeart/2008/layout/HorizontalMultiLevelHierarchy"/>
    <dgm:cxn modelId="{8E5DDE35-6BC2-48BC-B4BC-DFEC513A1FFC}" type="presOf" srcId="{8E14551D-AF30-49C5-9AE2-5868785B91D1}" destId="{89E76E04-2502-44F2-A66D-9630FAB8EACA}" srcOrd="0" destOrd="0" presId="urn:microsoft.com/office/officeart/2008/layout/HorizontalMultiLevelHierarchy"/>
    <dgm:cxn modelId="{1C638DEA-EDCD-4A42-BB63-842DB5EF1715}" type="presParOf" srcId="{6111D118-9E36-4ED3-B8FC-5222A5C1B883}" destId="{CC3A2957-188A-4971-8F9A-BDFBBBD46987}" srcOrd="0" destOrd="0" presId="urn:microsoft.com/office/officeart/2008/layout/HorizontalMultiLevelHierarchy"/>
    <dgm:cxn modelId="{E620F460-3F6A-4858-8CF3-82A9546F74AA}" type="presParOf" srcId="{CC3A2957-188A-4971-8F9A-BDFBBBD46987}" destId="{60260E37-C6EB-4583-94E1-1F75E1809A43}" srcOrd="0" destOrd="0" presId="urn:microsoft.com/office/officeart/2008/layout/HorizontalMultiLevelHierarchy"/>
    <dgm:cxn modelId="{664C0635-6CB2-4AA5-97EB-F596F975BD61}" type="presParOf" srcId="{CC3A2957-188A-4971-8F9A-BDFBBBD46987}" destId="{34A16613-C5C7-4282-961C-7AED5018D5B3}" srcOrd="1" destOrd="0" presId="urn:microsoft.com/office/officeart/2008/layout/HorizontalMultiLevelHierarchy"/>
    <dgm:cxn modelId="{357525D7-A466-4CF7-A483-227F73D7D76F}" type="presParOf" srcId="{34A16613-C5C7-4282-961C-7AED5018D5B3}" destId="{F6C527FC-7E0E-4910-8B93-4C854C0102A8}" srcOrd="0" destOrd="0" presId="urn:microsoft.com/office/officeart/2008/layout/HorizontalMultiLevelHierarchy"/>
    <dgm:cxn modelId="{8CC97488-6B71-4C8D-9D67-AB5AABBF2ED1}" type="presParOf" srcId="{F6C527FC-7E0E-4910-8B93-4C854C0102A8}" destId="{1E329FC5-1F2F-43CC-B5AB-8D4E010BFFEC}" srcOrd="0" destOrd="0" presId="urn:microsoft.com/office/officeart/2008/layout/HorizontalMultiLevelHierarchy"/>
    <dgm:cxn modelId="{BA2FD803-ECC0-4DA9-B5CA-BA0FF67256D7}" type="presParOf" srcId="{34A16613-C5C7-4282-961C-7AED5018D5B3}" destId="{E95E8072-2BB6-4598-9930-741A8F6AE7F7}" srcOrd="1" destOrd="0" presId="urn:microsoft.com/office/officeart/2008/layout/HorizontalMultiLevelHierarchy"/>
    <dgm:cxn modelId="{05E9C056-8D7A-431B-B306-9E6E31EB6493}" type="presParOf" srcId="{E95E8072-2BB6-4598-9930-741A8F6AE7F7}" destId="{97CE5132-77A5-4BD9-90B2-C29F6FCDD11C}" srcOrd="0" destOrd="0" presId="urn:microsoft.com/office/officeart/2008/layout/HorizontalMultiLevelHierarchy"/>
    <dgm:cxn modelId="{31E51AD7-9757-4052-8EE8-3C8C7698909E}" type="presParOf" srcId="{E95E8072-2BB6-4598-9930-741A8F6AE7F7}" destId="{4DA3539B-487A-4293-878D-148F30E1272D}" srcOrd="1" destOrd="0" presId="urn:microsoft.com/office/officeart/2008/layout/HorizontalMultiLevelHierarchy"/>
    <dgm:cxn modelId="{4643199F-DF0C-421C-A5D4-49CAB938E065}" type="presParOf" srcId="{34A16613-C5C7-4282-961C-7AED5018D5B3}" destId="{EF90FB8B-0973-46E8-B466-E82A17EB87CC}" srcOrd="2" destOrd="0" presId="urn:microsoft.com/office/officeart/2008/layout/HorizontalMultiLevelHierarchy"/>
    <dgm:cxn modelId="{255FC5EF-A595-43A1-8760-21D2ED0F1D42}" type="presParOf" srcId="{EF90FB8B-0973-46E8-B466-E82A17EB87CC}" destId="{A1DC903E-C896-44B1-89FF-CE03537CFA43}" srcOrd="0" destOrd="0" presId="urn:microsoft.com/office/officeart/2008/layout/HorizontalMultiLevelHierarchy"/>
    <dgm:cxn modelId="{957E0A62-2DE1-4B2A-B875-693F54211476}" type="presParOf" srcId="{34A16613-C5C7-4282-961C-7AED5018D5B3}" destId="{FA7A2755-A604-496B-B2AC-F8D973ECD064}" srcOrd="3" destOrd="0" presId="urn:microsoft.com/office/officeart/2008/layout/HorizontalMultiLevelHierarchy"/>
    <dgm:cxn modelId="{B5A3BAE7-09A9-45F8-9A17-3B688B64002C}" type="presParOf" srcId="{FA7A2755-A604-496B-B2AC-F8D973ECD064}" destId="{89E76E04-2502-44F2-A66D-9630FAB8EACA}" srcOrd="0" destOrd="0" presId="urn:microsoft.com/office/officeart/2008/layout/HorizontalMultiLevelHierarchy"/>
    <dgm:cxn modelId="{3C154959-9F02-49FC-A3CC-01D292E6E1D1}" type="presParOf" srcId="{FA7A2755-A604-496B-B2AC-F8D973ECD064}" destId="{050559C6-44D8-41E4-A7B0-1E09F5270A6F}" srcOrd="1" destOrd="0" presId="urn:microsoft.com/office/officeart/2008/layout/HorizontalMultiLevelHierarchy"/>
    <dgm:cxn modelId="{59DDC31A-4DD1-4181-B530-55D1D64B0BF5}" type="presParOf" srcId="{34A16613-C5C7-4282-961C-7AED5018D5B3}" destId="{EE36EBED-59E4-48BB-9639-8897AEA121E8}" srcOrd="4" destOrd="0" presId="urn:microsoft.com/office/officeart/2008/layout/HorizontalMultiLevelHierarchy"/>
    <dgm:cxn modelId="{CFB692E2-D88B-4FDC-9600-23182CFF5DC3}" type="presParOf" srcId="{EE36EBED-59E4-48BB-9639-8897AEA121E8}" destId="{C8C67003-3A8C-4349-AEFE-9BA23BDF0ECD}" srcOrd="0" destOrd="0" presId="urn:microsoft.com/office/officeart/2008/layout/HorizontalMultiLevelHierarchy"/>
    <dgm:cxn modelId="{2511C402-2AB1-4971-9DC9-D89C151DCFEE}" type="presParOf" srcId="{34A16613-C5C7-4282-961C-7AED5018D5B3}" destId="{D26FBC88-B969-47AB-9605-4B04700E89EC}" srcOrd="5" destOrd="0" presId="urn:microsoft.com/office/officeart/2008/layout/HorizontalMultiLevelHierarchy"/>
    <dgm:cxn modelId="{A219B789-DF31-4331-91DC-6ABE5ADE7C2D}" type="presParOf" srcId="{D26FBC88-B969-47AB-9605-4B04700E89EC}" destId="{4CDA7891-E907-425B-AA2F-8232233ECE72}" srcOrd="0" destOrd="0" presId="urn:microsoft.com/office/officeart/2008/layout/HorizontalMultiLevelHierarchy"/>
    <dgm:cxn modelId="{CA749D13-3D3B-42A8-8DC3-D38E33B933E1}" type="presParOf" srcId="{D26FBC88-B969-47AB-9605-4B04700E89EC}" destId="{0B307D41-F4F8-4D71-9AEF-1BFC7D58803F}" srcOrd="1" destOrd="0" presId="urn:microsoft.com/office/officeart/2008/layout/HorizontalMultiLevelHierarchy"/>
    <dgm:cxn modelId="{1461FF01-BB90-48B6-80D6-01B40285CF66}" type="presParOf" srcId="{34A16613-C5C7-4282-961C-7AED5018D5B3}" destId="{00B74456-248F-496D-84BC-491316FD2AA2}" srcOrd="6" destOrd="0" presId="urn:microsoft.com/office/officeart/2008/layout/HorizontalMultiLevelHierarchy"/>
    <dgm:cxn modelId="{A5515A6A-74DB-4225-8361-3B8838C11171}" type="presParOf" srcId="{00B74456-248F-496D-84BC-491316FD2AA2}" destId="{91909E1A-B068-43AD-957E-D52B26969DCA}" srcOrd="0" destOrd="0" presId="urn:microsoft.com/office/officeart/2008/layout/HorizontalMultiLevelHierarchy"/>
    <dgm:cxn modelId="{B12BFA2F-0EE5-45F6-B5E0-1F9BCF42942C}" type="presParOf" srcId="{34A16613-C5C7-4282-961C-7AED5018D5B3}" destId="{D07EFD8B-5B3D-4893-9E6B-CD5CEBEA0969}" srcOrd="7" destOrd="0" presId="urn:microsoft.com/office/officeart/2008/layout/HorizontalMultiLevelHierarchy"/>
    <dgm:cxn modelId="{9ABF216F-3D4F-49B9-95E4-DF6FF3A6C1A2}" type="presParOf" srcId="{D07EFD8B-5B3D-4893-9E6B-CD5CEBEA0969}" destId="{47B59B8F-7C09-4621-86B1-D5419B4B0160}" srcOrd="0" destOrd="0" presId="urn:microsoft.com/office/officeart/2008/layout/HorizontalMultiLevelHierarchy"/>
    <dgm:cxn modelId="{3A1BC5C9-F7A4-4CB4-8396-0E5469D2D8F2}" type="presParOf" srcId="{D07EFD8B-5B3D-4893-9E6B-CD5CEBEA0969}" destId="{E8CAA36F-323B-4160-9C0C-CB9DF3FE0469}" srcOrd="1" destOrd="0" presId="urn:microsoft.com/office/officeart/2008/layout/HorizontalMultiLevelHierarchy"/>
    <dgm:cxn modelId="{E3C6C0D6-DB34-44B7-861D-3A1D00501A61}" type="presParOf" srcId="{34A16613-C5C7-4282-961C-7AED5018D5B3}" destId="{1B8BFA40-40A9-4837-BB58-BD774A91D4F7}" srcOrd="8" destOrd="0" presId="urn:microsoft.com/office/officeart/2008/layout/HorizontalMultiLevelHierarchy"/>
    <dgm:cxn modelId="{1294ACF5-8EFC-429E-AF4C-0B6D6AFE5AC9}" type="presParOf" srcId="{1B8BFA40-40A9-4837-BB58-BD774A91D4F7}" destId="{C65F638E-B150-4155-8362-6C49078969CE}" srcOrd="0" destOrd="0" presId="urn:microsoft.com/office/officeart/2008/layout/HorizontalMultiLevelHierarchy"/>
    <dgm:cxn modelId="{63259F37-835A-4720-AA92-D4D0944E2BDE}" type="presParOf" srcId="{34A16613-C5C7-4282-961C-7AED5018D5B3}" destId="{619A4402-2A80-4041-A3B3-FC3E98B8DC10}" srcOrd="9" destOrd="0" presId="urn:microsoft.com/office/officeart/2008/layout/HorizontalMultiLevelHierarchy"/>
    <dgm:cxn modelId="{1CF8421F-67E7-4323-B429-00FCF3BDC7FD}" type="presParOf" srcId="{619A4402-2A80-4041-A3B3-FC3E98B8DC10}" destId="{E9AB9C46-C42E-4123-9299-AA2BCE8F8F7A}" srcOrd="0" destOrd="0" presId="urn:microsoft.com/office/officeart/2008/layout/HorizontalMultiLevelHierarchy"/>
    <dgm:cxn modelId="{5782665D-2A6D-4A7E-90CF-5BAA33830C4C}" type="presParOf" srcId="{619A4402-2A80-4041-A3B3-FC3E98B8DC10}" destId="{A465046D-D059-4AB8-8D8D-BFDE8445F1A9}" srcOrd="1" destOrd="0" presId="urn:microsoft.com/office/officeart/2008/layout/HorizontalMultiLevelHierarchy"/>
    <dgm:cxn modelId="{B48E25D0-764C-4C25-BBAF-AF07F82DA3F5}" type="presParOf" srcId="{34A16613-C5C7-4282-961C-7AED5018D5B3}" destId="{8A1983B7-DE5A-4F7C-9965-D452A3C7BFB6}" srcOrd="10" destOrd="0" presId="urn:microsoft.com/office/officeart/2008/layout/HorizontalMultiLevelHierarchy"/>
    <dgm:cxn modelId="{3282AD22-CF9D-41EB-9027-1BE052C0B257}" type="presParOf" srcId="{8A1983B7-DE5A-4F7C-9965-D452A3C7BFB6}" destId="{28F54E67-6EC3-4802-B950-358786ECE5CD}" srcOrd="0" destOrd="0" presId="urn:microsoft.com/office/officeart/2008/layout/HorizontalMultiLevelHierarchy"/>
    <dgm:cxn modelId="{E9F8B6AE-AD6A-4DD1-94F0-68580B7680A0}" type="presParOf" srcId="{34A16613-C5C7-4282-961C-7AED5018D5B3}" destId="{8E0D1A6D-8F0E-4A72-B54D-90FAE85FEA0B}" srcOrd="11" destOrd="0" presId="urn:microsoft.com/office/officeart/2008/layout/HorizontalMultiLevelHierarchy"/>
    <dgm:cxn modelId="{2FB01B5B-A652-42D9-AF14-DC76EAAEE94F}" type="presParOf" srcId="{8E0D1A6D-8F0E-4A72-B54D-90FAE85FEA0B}" destId="{E1009F85-C170-493B-89D8-2F39CE2A0EC9}" srcOrd="0" destOrd="0" presId="urn:microsoft.com/office/officeart/2008/layout/HorizontalMultiLevelHierarchy"/>
    <dgm:cxn modelId="{87B6386F-6F8C-407F-8138-52F1B0E27132}" type="presParOf" srcId="{8E0D1A6D-8F0E-4A72-B54D-90FAE85FEA0B}" destId="{72AC9EED-9511-46AC-AC82-BF4EAC3B9007}" srcOrd="1" destOrd="0" presId="urn:microsoft.com/office/officeart/2008/layout/HorizontalMultiLevelHierarchy"/>
    <dgm:cxn modelId="{FB86E7E9-F041-4E30-9E59-734FA61538C5}" type="presParOf" srcId="{34A16613-C5C7-4282-961C-7AED5018D5B3}" destId="{2BC2474D-EC1E-41D2-9A6A-5D1BFC0B2C75}" srcOrd="12" destOrd="0" presId="urn:microsoft.com/office/officeart/2008/layout/HorizontalMultiLevelHierarchy"/>
    <dgm:cxn modelId="{DD16BCE4-67A7-4C64-92F9-409C18B01B38}" type="presParOf" srcId="{2BC2474D-EC1E-41D2-9A6A-5D1BFC0B2C75}" destId="{5D844060-C239-4E0D-88D2-253D15B39E9D}" srcOrd="0" destOrd="0" presId="urn:microsoft.com/office/officeart/2008/layout/HorizontalMultiLevelHierarchy"/>
    <dgm:cxn modelId="{EF7B60E4-E607-4503-B979-F67B3F4940CC}" type="presParOf" srcId="{34A16613-C5C7-4282-961C-7AED5018D5B3}" destId="{4273147B-7247-481D-9BB8-10E9AB6F362B}" srcOrd="13" destOrd="0" presId="urn:microsoft.com/office/officeart/2008/layout/HorizontalMultiLevelHierarchy"/>
    <dgm:cxn modelId="{C3BA4A23-F1E2-4727-BB3F-727EAE23314F}" type="presParOf" srcId="{4273147B-7247-481D-9BB8-10E9AB6F362B}" destId="{47E88B3E-AC47-453B-A2B7-FA552D0153FF}" srcOrd="0" destOrd="0" presId="urn:microsoft.com/office/officeart/2008/layout/HorizontalMultiLevelHierarchy"/>
    <dgm:cxn modelId="{BCB0A509-1884-433E-B20E-AC13D4304B26}" type="presParOf" srcId="{4273147B-7247-481D-9BB8-10E9AB6F362B}" destId="{22D4D768-377F-406B-B821-C87EB734FD03}" srcOrd="1" destOrd="0" presId="urn:microsoft.com/office/officeart/2008/layout/HorizontalMultiLevelHierarchy"/>
    <dgm:cxn modelId="{8259351A-1B84-411E-ACC7-F28F6C4B01B6}" type="presParOf" srcId="{34A16613-C5C7-4282-961C-7AED5018D5B3}" destId="{D6F5506B-2D61-4A78-A890-4FE281442A01}" srcOrd="14" destOrd="0" presId="urn:microsoft.com/office/officeart/2008/layout/HorizontalMultiLevelHierarchy"/>
    <dgm:cxn modelId="{8483DD6B-C715-4FDA-A07D-1F553F17D0DA}" type="presParOf" srcId="{D6F5506B-2D61-4A78-A890-4FE281442A01}" destId="{34F4A9D2-59C1-4D37-8C0D-CCEB03E8A878}" srcOrd="0" destOrd="0" presId="urn:microsoft.com/office/officeart/2008/layout/HorizontalMultiLevelHierarchy"/>
    <dgm:cxn modelId="{4453563E-AA54-400F-AD55-A139721FE0D5}" type="presParOf" srcId="{34A16613-C5C7-4282-961C-7AED5018D5B3}" destId="{EF14D71A-9EE1-4958-99BB-DB45DA95D810}" srcOrd="15" destOrd="0" presId="urn:microsoft.com/office/officeart/2008/layout/HorizontalMultiLevelHierarchy"/>
    <dgm:cxn modelId="{E608E539-5123-487B-8D8B-D62BA43EE429}" type="presParOf" srcId="{EF14D71A-9EE1-4958-99BB-DB45DA95D810}" destId="{1517A5EB-3FB3-481A-A1FD-C4A3F0F1B0E7}" srcOrd="0" destOrd="0" presId="urn:microsoft.com/office/officeart/2008/layout/HorizontalMultiLevelHierarchy"/>
    <dgm:cxn modelId="{44714CAD-4263-45F3-9D8F-C61578356DD0}" type="presParOf" srcId="{EF14D71A-9EE1-4958-99BB-DB45DA95D810}" destId="{85DD2A72-4E67-4462-A8B3-69B3718A6463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82C26-454A-4182-9BFA-CD1F36C4C2E4}">
      <dsp:nvSpPr>
        <dsp:cNvPr id="0" name=""/>
        <dsp:cNvSpPr/>
      </dsp:nvSpPr>
      <dsp:spPr>
        <a:xfrm>
          <a:off x="1237" y="898"/>
          <a:ext cx="7653486" cy="1368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/>
            <a:t>Определяет</a:t>
          </a:r>
          <a:endParaRPr lang="ru-RU" sz="5900" b="1" kern="1200" dirty="0"/>
        </a:p>
      </dsp:txBody>
      <dsp:txXfrm>
        <a:off x="41331" y="40992"/>
        <a:ext cx="7573298" cy="1288714"/>
      </dsp:txXfrm>
    </dsp:sp>
    <dsp:sp modelId="{6EBDF221-3FA1-4CA5-8D6B-C13E8D1FC47F}">
      <dsp:nvSpPr>
        <dsp:cNvPr id="0" name=""/>
        <dsp:cNvSpPr/>
      </dsp:nvSpPr>
      <dsp:spPr>
        <a:xfrm>
          <a:off x="1237" y="1740755"/>
          <a:ext cx="1799973" cy="1687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Формы</a:t>
          </a:r>
          <a:endParaRPr lang="ru-RU" sz="1900" b="1" kern="1200" dirty="0">
            <a:solidFill>
              <a:schemeClr val="bg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58" y="1790176"/>
        <a:ext cx="1701131" cy="1588528"/>
      </dsp:txXfrm>
    </dsp:sp>
    <dsp:sp modelId="{86639ACD-6952-4D32-93BF-B440FC550D16}">
      <dsp:nvSpPr>
        <dsp:cNvPr id="0" name=""/>
        <dsp:cNvSpPr/>
      </dsp:nvSpPr>
      <dsp:spPr>
        <a:xfrm>
          <a:off x="1952408" y="1740755"/>
          <a:ext cx="1799973" cy="1624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2">
                  <a:lumMod val="10000"/>
                </a:schemeClr>
              </a:solidFill>
            </a:rPr>
            <a:t>Участников</a:t>
          </a:r>
          <a:endParaRPr lang="ru-RU" sz="19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1999981" y="1788328"/>
        <a:ext cx="1704827" cy="1529118"/>
      </dsp:txXfrm>
    </dsp:sp>
    <dsp:sp modelId="{15F72910-AB3F-44E4-9797-246126155090}">
      <dsp:nvSpPr>
        <dsp:cNvPr id="0" name=""/>
        <dsp:cNvSpPr/>
      </dsp:nvSpPr>
      <dsp:spPr>
        <a:xfrm>
          <a:off x="3903579" y="1740755"/>
          <a:ext cx="1799973" cy="1586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Сроки</a:t>
          </a:r>
          <a:r>
            <a:rPr lang="ru-RU" sz="1900" kern="1200" dirty="0" smtClean="0">
              <a:solidFill>
                <a:schemeClr val="bg2">
                  <a:lumMod val="10000"/>
                </a:schemeClr>
              </a:solidFill>
            </a:rPr>
            <a:t> </a:t>
          </a:r>
          <a:endParaRPr lang="ru-RU" sz="19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3950055" y="1787231"/>
        <a:ext cx="1707021" cy="1493869"/>
      </dsp:txXfrm>
    </dsp:sp>
    <dsp:sp modelId="{9DEEB3D8-28F7-43C9-89EA-14120355271D}">
      <dsp:nvSpPr>
        <dsp:cNvPr id="0" name=""/>
        <dsp:cNvSpPr/>
      </dsp:nvSpPr>
      <dsp:spPr>
        <a:xfrm>
          <a:off x="5854750" y="1740755"/>
          <a:ext cx="1799973" cy="1608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bg2">
                  <a:lumMod val="10000"/>
                </a:schemeClr>
              </a:solidFill>
            </a:rPr>
            <a:t>Организацию</a:t>
          </a:r>
          <a:endParaRPr lang="ru-RU" sz="19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5901865" y="1787870"/>
        <a:ext cx="1705743" cy="1514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029E4-880D-4F10-BCE2-219930A644EF}">
      <dsp:nvSpPr>
        <dsp:cNvPr id="0" name=""/>
        <dsp:cNvSpPr/>
      </dsp:nvSpPr>
      <dsp:spPr>
        <a:xfrm>
          <a:off x="798" y="1107498"/>
          <a:ext cx="4703028" cy="1086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rgbClr val="FF0074"/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Обязательные экзамены</a:t>
          </a:r>
          <a:endParaRPr lang="ru-RU" sz="3200" b="1" kern="1200" dirty="0"/>
        </a:p>
      </dsp:txBody>
      <dsp:txXfrm>
        <a:off x="32622" y="1139322"/>
        <a:ext cx="4639380" cy="1022893"/>
      </dsp:txXfrm>
    </dsp:sp>
    <dsp:sp modelId="{0884195C-7C18-403E-8280-7A292D319737}">
      <dsp:nvSpPr>
        <dsp:cNvPr id="0" name=""/>
        <dsp:cNvSpPr/>
      </dsp:nvSpPr>
      <dsp:spPr>
        <a:xfrm rot="19457599">
          <a:off x="4603211" y="1308769"/>
          <a:ext cx="1070463" cy="59238"/>
        </a:xfrm>
        <a:custGeom>
          <a:avLst/>
          <a:gdLst/>
          <a:ahLst/>
          <a:cxnLst/>
          <a:rect l="0" t="0" r="0" b="0"/>
          <a:pathLst>
            <a:path>
              <a:moveTo>
                <a:pt x="0" y="29619"/>
              </a:moveTo>
              <a:lnTo>
                <a:pt x="1070463" y="296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11681" y="1311626"/>
        <a:ext cx="53523" cy="53523"/>
      </dsp:txXfrm>
    </dsp:sp>
    <dsp:sp modelId="{8A13A7E1-6370-427C-9EAF-52DA402B7184}">
      <dsp:nvSpPr>
        <dsp:cNvPr id="0" name=""/>
        <dsp:cNvSpPr/>
      </dsp:nvSpPr>
      <dsp:spPr>
        <a:xfrm>
          <a:off x="5573060" y="482737"/>
          <a:ext cx="2875357" cy="1086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Русский язык</a:t>
          </a:r>
          <a:endParaRPr lang="ru-RU" sz="3100" b="1" kern="1200" dirty="0">
            <a:solidFill>
              <a:schemeClr val="bg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04884" y="514561"/>
        <a:ext cx="2811709" cy="1022893"/>
      </dsp:txXfrm>
    </dsp:sp>
    <dsp:sp modelId="{8891F35F-2BA5-4BF2-9640-E99C8C970AC3}">
      <dsp:nvSpPr>
        <dsp:cNvPr id="0" name=""/>
        <dsp:cNvSpPr/>
      </dsp:nvSpPr>
      <dsp:spPr>
        <a:xfrm rot="1897758">
          <a:off x="4627936" y="1889080"/>
          <a:ext cx="1021812" cy="59238"/>
        </a:xfrm>
        <a:custGeom>
          <a:avLst/>
          <a:gdLst/>
          <a:ahLst/>
          <a:cxnLst/>
          <a:rect l="0" t="0" r="0" b="0"/>
          <a:pathLst>
            <a:path>
              <a:moveTo>
                <a:pt x="0" y="29619"/>
              </a:moveTo>
              <a:lnTo>
                <a:pt x="1021812" y="296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13297" y="1893153"/>
        <a:ext cx="51090" cy="51090"/>
      </dsp:txXfrm>
    </dsp:sp>
    <dsp:sp modelId="{2B754F8A-B7CF-48AC-A4E9-416F36613CE4}">
      <dsp:nvSpPr>
        <dsp:cNvPr id="0" name=""/>
        <dsp:cNvSpPr/>
      </dsp:nvSpPr>
      <dsp:spPr>
        <a:xfrm>
          <a:off x="5573858" y="1643358"/>
          <a:ext cx="2875357" cy="1086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bg2">
                  <a:lumMod val="10000"/>
                </a:schemeClr>
              </a:solidFill>
            </a:rPr>
            <a:t>Математика</a:t>
          </a:r>
          <a:r>
            <a:rPr lang="ru-RU" sz="3100" b="1" kern="1200" dirty="0" smtClean="0"/>
            <a:t> </a:t>
          </a:r>
          <a:endParaRPr lang="ru-RU" sz="3100" b="1" kern="1200" dirty="0"/>
        </a:p>
      </dsp:txBody>
      <dsp:txXfrm>
        <a:off x="5605682" y="1675182"/>
        <a:ext cx="2811709" cy="10228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5506B-2D61-4A78-A890-4FE281442A01}">
      <dsp:nvSpPr>
        <dsp:cNvPr id="0" name=""/>
        <dsp:cNvSpPr/>
      </dsp:nvSpPr>
      <dsp:spPr>
        <a:xfrm>
          <a:off x="1242378" y="2184479"/>
          <a:ext cx="1484872" cy="2364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2436" y="0"/>
              </a:lnTo>
              <a:lnTo>
                <a:pt x="742436" y="2364848"/>
              </a:lnTo>
              <a:lnTo>
                <a:pt x="1484872" y="2364848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915005" y="3297094"/>
        <a:ext cx="139618" cy="139618"/>
      </dsp:txXfrm>
    </dsp:sp>
    <dsp:sp modelId="{2BC2474D-EC1E-41D2-9A6A-5D1BFC0B2C75}">
      <dsp:nvSpPr>
        <dsp:cNvPr id="0" name=""/>
        <dsp:cNvSpPr/>
      </dsp:nvSpPr>
      <dsp:spPr>
        <a:xfrm>
          <a:off x="1242378" y="2184479"/>
          <a:ext cx="1484872" cy="1750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2436" y="0"/>
              </a:lnTo>
              <a:lnTo>
                <a:pt x="742436" y="1750840"/>
              </a:lnTo>
              <a:lnTo>
                <a:pt x="1484872" y="175084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927421" y="3002506"/>
        <a:ext cx="114785" cy="114785"/>
      </dsp:txXfrm>
    </dsp:sp>
    <dsp:sp modelId="{8A1983B7-DE5A-4F7C-9965-D452A3C7BFB6}">
      <dsp:nvSpPr>
        <dsp:cNvPr id="0" name=""/>
        <dsp:cNvSpPr/>
      </dsp:nvSpPr>
      <dsp:spPr>
        <a:xfrm>
          <a:off x="1242378" y="2184479"/>
          <a:ext cx="1484872" cy="1136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2436" y="0"/>
              </a:lnTo>
              <a:lnTo>
                <a:pt x="742436" y="1136832"/>
              </a:lnTo>
              <a:lnTo>
                <a:pt x="1484872" y="1136832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938062" y="2706143"/>
        <a:ext cx="93504" cy="93504"/>
      </dsp:txXfrm>
    </dsp:sp>
    <dsp:sp modelId="{1B8BFA40-40A9-4837-BB58-BD774A91D4F7}">
      <dsp:nvSpPr>
        <dsp:cNvPr id="0" name=""/>
        <dsp:cNvSpPr/>
      </dsp:nvSpPr>
      <dsp:spPr>
        <a:xfrm>
          <a:off x="1242378" y="2184479"/>
          <a:ext cx="1484872" cy="522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2436" y="0"/>
              </a:lnTo>
              <a:lnTo>
                <a:pt x="742436" y="522824"/>
              </a:lnTo>
              <a:lnTo>
                <a:pt x="1484872" y="522824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45459" y="2406536"/>
        <a:ext cx="78711" cy="78711"/>
      </dsp:txXfrm>
    </dsp:sp>
    <dsp:sp modelId="{00B74456-248F-496D-84BC-491316FD2AA2}">
      <dsp:nvSpPr>
        <dsp:cNvPr id="0" name=""/>
        <dsp:cNvSpPr/>
      </dsp:nvSpPr>
      <dsp:spPr>
        <a:xfrm>
          <a:off x="1242378" y="2047576"/>
          <a:ext cx="1484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36903"/>
              </a:moveTo>
              <a:lnTo>
                <a:pt x="742436" y="136903"/>
              </a:lnTo>
              <a:lnTo>
                <a:pt x="742436" y="45720"/>
              </a:lnTo>
              <a:lnTo>
                <a:pt x="1484872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47623" y="2056104"/>
        <a:ext cx="74383" cy="74383"/>
      </dsp:txXfrm>
    </dsp:sp>
    <dsp:sp modelId="{EE36EBED-59E4-48BB-9639-8897AEA121E8}">
      <dsp:nvSpPr>
        <dsp:cNvPr id="0" name=""/>
        <dsp:cNvSpPr/>
      </dsp:nvSpPr>
      <dsp:spPr>
        <a:xfrm>
          <a:off x="1242378" y="1479288"/>
          <a:ext cx="1484872" cy="705191"/>
        </a:xfrm>
        <a:custGeom>
          <a:avLst/>
          <a:gdLst/>
          <a:ahLst/>
          <a:cxnLst/>
          <a:rect l="0" t="0" r="0" b="0"/>
          <a:pathLst>
            <a:path>
              <a:moveTo>
                <a:pt x="0" y="705191"/>
              </a:moveTo>
              <a:lnTo>
                <a:pt x="742436" y="705191"/>
              </a:lnTo>
              <a:lnTo>
                <a:pt x="742436" y="0"/>
              </a:lnTo>
              <a:lnTo>
                <a:pt x="1484872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43719" y="1790788"/>
        <a:ext cx="82190" cy="82190"/>
      </dsp:txXfrm>
    </dsp:sp>
    <dsp:sp modelId="{EF90FB8B-0973-46E8-B466-E82A17EB87CC}">
      <dsp:nvSpPr>
        <dsp:cNvPr id="0" name=""/>
        <dsp:cNvSpPr/>
      </dsp:nvSpPr>
      <dsp:spPr>
        <a:xfrm>
          <a:off x="1242378" y="865280"/>
          <a:ext cx="1484872" cy="1319199"/>
        </a:xfrm>
        <a:custGeom>
          <a:avLst/>
          <a:gdLst/>
          <a:ahLst/>
          <a:cxnLst/>
          <a:rect l="0" t="0" r="0" b="0"/>
          <a:pathLst>
            <a:path>
              <a:moveTo>
                <a:pt x="0" y="1319199"/>
              </a:moveTo>
              <a:lnTo>
                <a:pt x="742436" y="1319199"/>
              </a:lnTo>
              <a:lnTo>
                <a:pt x="742436" y="0"/>
              </a:lnTo>
              <a:lnTo>
                <a:pt x="1484872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935158" y="1475224"/>
        <a:ext cx="99311" cy="99311"/>
      </dsp:txXfrm>
    </dsp:sp>
    <dsp:sp modelId="{F6C527FC-7E0E-4910-8B93-4C854C0102A8}">
      <dsp:nvSpPr>
        <dsp:cNvPr id="0" name=""/>
        <dsp:cNvSpPr/>
      </dsp:nvSpPr>
      <dsp:spPr>
        <a:xfrm>
          <a:off x="1242378" y="251272"/>
          <a:ext cx="1484872" cy="1933206"/>
        </a:xfrm>
        <a:custGeom>
          <a:avLst/>
          <a:gdLst/>
          <a:ahLst/>
          <a:cxnLst/>
          <a:rect l="0" t="0" r="0" b="0"/>
          <a:pathLst>
            <a:path>
              <a:moveTo>
                <a:pt x="0" y="1933206"/>
              </a:moveTo>
              <a:lnTo>
                <a:pt x="742436" y="1933206"/>
              </a:lnTo>
              <a:lnTo>
                <a:pt x="742436" y="0"/>
              </a:lnTo>
              <a:lnTo>
                <a:pt x="1484872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923873" y="1156934"/>
        <a:ext cx="121882" cy="121882"/>
      </dsp:txXfrm>
    </dsp:sp>
    <dsp:sp modelId="{60260E37-C6EB-4583-94E1-1F75E1809A43}">
      <dsp:nvSpPr>
        <dsp:cNvPr id="0" name=""/>
        <dsp:cNvSpPr/>
      </dsp:nvSpPr>
      <dsp:spPr>
        <a:xfrm rot="16200000">
          <a:off x="-985455" y="1563290"/>
          <a:ext cx="3213290" cy="1242378"/>
        </a:xfrm>
        <a:prstGeom prst="rect">
          <a:avLst/>
        </a:prstGeom>
        <a:gradFill rotWithShape="0">
          <a:gsLst>
            <a:gs pos="0">
              <a:srgbClr val="C50057"/>
            </a:gs>
            <a:gs pos="80000">
              <a:srgbClr val="FF0074"/>
            </a:gs>
            <a:gs pos="100000">
              <a:srgbClr val="FF0075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Экзамены по выбору</a:t>
          </a:r>
          <a:endParaRPr lang="ru-RU" sz="4100" kern="1200" dirty="0"/>
        </a:p>
      </dsp:txBody>
      <dsp:txXfrm>
        <a:off x="-985455" y="1563290"/>
        <a:ext cx="3213290" cy="1242378"/>
      </dsp:txXfrm>
    </dsp:sp>
    <dsp:sp modelId="{97CE5132-77A5-4BD9-90B2-C29F6FCDD11C}">
      <dsp:nvSpPr>
        <dsp:cNvPr id="0" name=""/>
        <dsp:cNvSpPr/>
      </dsp:nvSpPr>
      <dsp:spPr>
        <a:xfrm>
          <a:off x="2727250" y="5669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Литература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5669"/>
        <a:ext cx="3609458" cy="491206"/>
      </dsp:txXfrm>
    </dsp:sp>
    <dsp:sp modelId="{89E76E04-2502-44F2-A66D-9630FAB8EACA}">
      <dsp:nvSpPr>
        <dsp:cNvPr id="0" name=""/>
        <dsp:cNvSpPr/>
      </dsp:nvSpPr>
      <dsp:spPr>
        <a:xfrm>
          <a:off x="2727250" y="619677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География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619677"/>
        <a:ext cx="3609458" cy="491206"/>
      </dsp:txXfrm>
    </dsp:sp>
    <dsp:sp modelId="{4CDA7891-E907-425B-AA2F-8232233ECE72}">
      <dsp:nvSpPr>
        <dsp:cNvPr id="0" name=""/>
        <dsp:cNvSpPr/>
      </dsp:nvSpPr>
      <dsp:spPr>
        <a:xfrm>
          <a:off x="2727250" y="1233685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Информатика и ИКТ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1233685"/>
        <a:ext cx="3609458" cy="491206"/>
      </dsp:txXfrm>
    </dsp:sp>
    <dsp:sp modelId="{47B59B8F-7C09-4621-86B1-D5419B4B0160}">
      <dsp:nvSpPr>
        <dsp:cNvPr id="0" name=""/>
        <dsp:cNvSpPr/>
      </dsp:nvSpPr>
      <dsp:spPr>
        <a:xfrm>
          <a:off x="2727250" y="1847692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Обществознание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1847692"/>
        <a:ext cx="3609458" cy="491206"/>
      </dsp:txXfrm>
    </dsp:sp>
    <dsp:sp modelId="{E9AB9C46-C42E-4123-9299-AA2BCE8F8F7A}">
      <dsp:nvSpPr>
        <dsp:cNvPr id="0" name=""/>
        <dsp:cNvSpPr/>
      </dsp:nvSpPr>
      <dsp:spPr>
        <a:xfrm>
          <a:off x="2727250" y="2461700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Физика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2461700"/>
        <a:ext cx="3609458" cy="491206"/>
      </dsp:txXfrm>
    </dsp:sp>
    <dsp:sp modelId="{E1009F85-C170-493B-89D8-2F39CE2A0EC9}">
      <dsp:nvSpPr>
        <dsp:cNvPr id="0" name=""/>
        <dsp:cNvSpPr/>
      </dsp:nvSpPr>
      <dsp:spPr>
        <a:xfrm>
          <a:off x="2727250" y="3075708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Биология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3075708"/>
        <a:ext cx="3609458" cy="491206"/>
      </dsp:txXfrm>
    </dsp:sp>
    <dsp:sp modelId="{47E88B3E-AC47-453B-A2B7-FA552D0153FF}">
      <dsp:nvSpPr>
        <dsp:cNvPr id="0" name=""/>
        <dsp:cNvSpPr/>
      </dsp:nvSpPr>
      <dsp:spPr>
        <a:xfrm>
          <a:off x="2727250" y="3689716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Химия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3689716"/>
        <a:ext cx="3609458" cy="491206"/>
      </dsp:txXfrm>
    </dsp:sp>
    <dsp:sp modelId="{1517A5EB-3FB3-481A-A1FD-C4A3F0F1B0E7}">
      <dsp:nvSpPr>
        <dsp:cNvPr id="0" name=""/>
        <dsp:cNvSpPr/>
      </dsp:nvSpPr>
      <dsp:spPr>
        <a:xfrm>
          <a:off x="2727250" y="4303724"/>
          <a:ext cx="3609458" cy="4912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2">
                  <a:lumMod val="10000"/>
                </a:schemeClr>
              </a:solidFill>
            </a:rPr>
            <a:t>Иностранный язык</a:t>
          </a:r>
          <a:endParaRPr lang="ru-RU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727250" y="4303724"/>
        <a:ext cx="3609458" cy="491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92" tIns="45496" rIns="90992" bIns="4549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92" tIns="45496" rIns="90992" bIns="4549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88F14A-9B0E-4C1D-AFC7-AF75E9537B09}" type="datetimeFigureOut">
              <a:rPr lang="ru-RU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97"/>
            <a:ext cx="2945659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9197"/>
            <a:ext cx="2945659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BF1421-E1DD-4522-A074-1D25DFD85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812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5A50C7-6113-438B-A637-1BE52FB724D1}" type="datetimeFigureOut">
              <a:rPr lang="ru-RU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2"/>
          </a:xfrm>
          <a:prstGeom prst="rect">
            <a:avLst/>
          </a:prstGeom>
        </p:spPr>
        <p:txBody>
          <a:bodyPr vert="horz" lIns="90992" tIns="45496" rIns="90992" bIns="4549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197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9197"/>
            <a:ext cx="2945659" cy="495857"/>
          </a:xfrm>
          <a:prstGeom prst="rect">
            <a:avLst/>
          </a:prstGeom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C9C3893-1148-432A-A82C-9D51F7D62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936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80DE70-CAA2-4A48-9C8B-7EAB8887016A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  <p:extLst>
      <p:ext uri="{BB962C8B-B14F-4D97-AF65-F5344CB8AC3E}">
        <p14:creationId xmlns="" xmlns:p14="http://schemas.microsoft.com/office/powerpoint/2010/main" val="365691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80DE70-CAA2-4A48-9C8B-7EAB8887016A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="" xmlns:p14="http://schemas.microsoft.com/office/powerpoint/2010/main" val="2082748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402ACC-3B30-47EF-8EFA-CD4B0D6B90B9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  <p:extLst>
      <p:ext uri="{BB962C8B-B14F-4D97-AF65-F5344CB8AC3E}">
        <p14:creationId xmlns="" xmlns:p14="http://schemas.microsoft.com/office/powerpoint/2010/main" val="180835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B64AC7-0C92-41D2-BBD3-A6F91D46A6BC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82BB24-0CF2-48C9-9F3A-F933C1DEA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15AE1A-DE0F-4F43-BE66-DE41536A58F5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E5A0AD-86AE-4371-8812-2ADF3530DA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5A5545-1699-4C8F-8419-EA841DC8DBC7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CB8595-E985-4F1A-A290-3FB4302D05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2F0104-C187-4B05-A473-3F33A4AA0953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6F6C2A9-A441-46CA-90BE-188C06FBBA63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7C887F-CAA0-4E0F-9F22-CCA3FBC73C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A4AFEF-4970-4BB8-9C80-32C6975117AA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73D558-6E03-4D3C-B3E2-E945F930D6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EF68EF-BC65-44BB-9299-73E8B21848E9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A4EA8B-62E4-46DC-9384-B72F5571B5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B3F91C-64F5-40AC-BCB7-CD998917656B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8391F2-9306-42F6-8B7E-4A4E8214DD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2DF37B-11D0-4D2C-ACF8-99A66C19EB77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633FA6-3FF9-4AF8-BF32-90B6453CAA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2EBBC8-4E94-44E6-B814-3EA42DB5132C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1E6049-20F9-4475-A699-B1E8241E58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8794CC-75E9-4372-B53B-9FBEADF30162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8A0E1A-2DC4-4C91-BFDE-11F64BA65A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FB4CECB-3310-4BA2-A32E-8BB49D247149}" type="datetime1">
              <a:rPr lang="ru-RU" smtClean="0"/>
              <a:pPr>
                <a:defRPr/>
              </a:pPr>
              <a:t>12.10.2018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E741D37-7770-4B16-A8D8-28391D028B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7215" y="260648"/>
            <a:ext cx="8143932" cy="633670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и проведения государственной итоговой аттестации по образовательным программам основного общего образования и среднего общего образования                  в 2019 году</a:t>
            </a:r>
            <a:b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Т.А. Куташова,</a:t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заместитель директора по УВР</a:t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открытых дверей в ГБОУ СОШ № 420</a:t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Колпинского района Санкт-Петербурга</a:t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октября 2018 г.</a:t>
            </a:r>
            <a:endParaRPr lang="ru-RU" sz="4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37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2800" b="1">
                <a:solidFill>
                  <a:srgbClr val="240AE4"/>
                </a:solidFill>
                <a:latin typeface="Arial" pitchFamily="34" charset="0"/>
              </a:rPr>
              <a:t>Возможно изменение перечня выбранных предметов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1214414" y="1600201"/>
            <a:ext cx="7472386" cy="4614882"/>
          </a:xfrm>
        </p:spPr>
        <p:txBody>
          <a:bodyPr>
            <a:normAutofit lnSpcReduction="10000"/>
          </a:bodyPr>
          <a:lstStyle/>
          <a:p>
            <a:pPr marL="93663" indent="0" algn="just"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latin typeface="Times New Roman" pitchFamily="18" charset="0"/>
              </a:rPr>
              <a:t>  Обучающиеся вправе изменить (дополнить) перечень указанных в заявлении экзаменов только при наличии у них уважительных причин (болезни или иных обстоятельств, подтвержденных документально)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endParaRPr lang="ru-RU" sz="2800" b="1" dirty="0" smtClean="0"/>
          </a:p>
          <a:p>
            <a:pPr marL="93663" indent="0" algn="just"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latin typeface="Times New Roman" pitchFamily="18" charset="0"/>
              </a:rPr>
              <a:t>   Обучающийся подает заявление в ГЭК с указанием измененного перечня учебных предметов и  с указанием причин изменения заявленного ранее перечня. 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endParaRPr lang="ru-RU" sz="2800" b="1" dirty="0" smtClean="0">
              <a:latin typeface="Times New Roman" pitchFamily="18" charset="0"/>
            </a:endParaRPr>
          </a:p>
          <a:p>
            <a:pPr marL="93663" indent="0" algn="just">
              <a:lnSpc>
                <a:spcPct val="80000"/>
              </a:lnSpc>
              <a:buFont typeface="Arial" charset="0"/>
              <a:buNone/>
            </a:pP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</a:rPr>
              <a:t>Заявление подается не позднее чем за месяц до начала соответствующих экзаменов .</a:t>
            </a:r>
          </a:p>
        </p:txBody>
      </p:sp>
    </p:spTree>
    <p:extLst>
      <p:ext uri="{BB962C8B-B14F-4D97-AF65-F5344CB8AC3E}">
        <p14:creationId xmlns="" xmlns:p14="http://schemas.microsoft.com/office/powerpoint/2010/main" val="64098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Экзамены по выбору обучающихся</a:t>
            </a:r>
            <a:b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</a:b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9-х классов ГБОУ СОШ № 420</a:t>
            </a:r>
            <a:b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</a:b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на 13 октября 2018 г.</a:t>
            </a: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1142976" y="1643050"/>
            <a:ext cx="3501032" cy="4665675"/>
          </a:xfrm>
        </p:spPr>
        <p:txBody>
          <a:bodyPr>
            <a:normAutofit/>
          </a:bodyPr>
          <a:lstStyle/>
          <a:p>
            <a:pPr marL="93663" indent="0" algn="ctr"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latin typeface="Times New Roman" pitchFamily="18" charset="0"/>
              </a:rPr>
              <a:t>9 «А» класс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Обществознание – 18 уч-ся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Физика – 10 уч-ся</a:t>
            </a: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Информатика и ИКТ – 9 уч-ся</a:t>
            </a: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Английский язык – 5 уч-ся</a:t>
            </a:r>
            <a:endParaRPr lang="en-US" sz="1800" b="1" dirty="0" smtClean="0">
              <a:latin typeface="Times New Roman" pitchFamily="18" charset="0"/>
            </a:endParaRP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Биология – 4</a:t>
            </a:r>
            <a:r>
              <a:rPr lang="en-US" sz="1800" b="1" dirty="0" smtClean="0">
                <a:latin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</a:rPr>
              <a:t>уч-ся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Химия – 2 уч-ся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География – 1 уч-ся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История – не выбрали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Литература – не выбрали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857752" y="1714488"/>
            <a:ext cx="3714776" cy="459233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3663" indent="0" algn="ctr"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latin typeface="Times New Roman" pitchFamily="18" charset="0"/>
              </a:rPr>
              <a:t>9 «Б» класс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Биология – 15 уч-ся</a:t>
            </a: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Обществознание – 11 уч-ся</a:t>
            </a: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Информатика и ИКТ – 11 уч-ся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Физика – 2  уч-ся</a:t>
            </a:r>
          </a:p>
          <a:p>
            <a:pPr marL="93663" indent="0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</a:rPr>
              <a:t>Английский язык – 1 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Химия – 0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География – 0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История – 0</a:t>
            </a:r>
          </a:p>
          <a:p>
            <a:pPr marL="93663" indent="0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Литература  - 0</a:t>
            </a:r>
          </a:p>
        </p:txBody>
      </p:sp>
    </p:spTree>
    <p:extLst>
      <p:ext uri="{BB962C8B-B14F-4D97-AF65-F5344CB8AC3E}">
        <p14:creationId xmlns="" xmlns:p14="http://schemas.microsoft.com/office/powerpoint/2010/main" val="1334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706437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Формы проведения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ГИА </a:t>
            </a: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в 9кл</a:t>
            </a:r>
          </a:p>
        </p:txBody>
      </p:sp>
      <p:graphicFrame>
        <p:nvGraphicFramePr>
          <p:cNvPr id="32812" name="Group 4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454562376"/>
              </p:ext>
            </p:extLst>
          </p:nvPr>
        </p:nvGraphicFramePr>
        <p:xfrm>
          <a:off x="457200" y="981075"/>
          <a:ext cx="4038600" cy="5688013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194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75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75"/>
                          </a:solidFill>
                          <a:effectLst/>
                          <a:latin typeface="Times New Roman" pitchFamily="18" charset="0"/>
                        </a:rPr>
                        <a:t>ОГЭ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75"/>
                          </a:solidFill>
                          <a:effectLst/>
                          <a:latin typeface="Times New Roman" pitchFamily="18" charset="0"/>
                        </a:rPr>
                        <a:t>основной государственный экзамен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3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использованием контрольных измерительных материалов, представляющих собой комплексы заданий стандартизированной формы (далее – КИМ)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825" name="Group 5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515785655"/>
              </p:ext>
            </p:extLst>
          </p:nvPr>
        </p:nvGraphicFramePr>
        <p:xfrm>
          <a:off x="4648200" y="981075"/>
          <a:ext cx="4316413" cy="5722330"/>
        </p:xfrm>
        <a:graphic>
          <a:graphicData uri="http://schemas.openxmlformats.org/drawingml/2006/table">
            <a:tbl>
              <a:tblPr/>
              <a:tblGrid>
                <a:gridCol w="4316413"/>
              </a:tblGrid>
              <a:tr h="1781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74"/>
                          </a:solidFill>
                          <a:effectLst/>
                          <a:latin typeface="Times New Roman" pitchFamily="18" charset="0"/>
                        </a:rPr>
                        <a:t>ГВЭ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74"/>
                          </a:solidFill>
                          <a:effectLst/>
                          <a:latin typeface="Times New Roman" pitchFamily="18" charset="0"/>
                        </a:rPr>
                        <a:t>государственный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74"/>
                          </a:solidFill>
                          <a:effectLst/>
                          <a:latin typeface="Times New Roman" pitchFamily="18" charset="0"/>
                        </a:rPr>
                        <a:t>выпускной экзамен</a:t>
                      </a:r>
                      <a:endPara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7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использованием контрольных измерительных материалов, представляющих собой комплексы заданий стандартизированной формы (далее – КИМ)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Могут сдавать ГВЭ: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Обучающиеся с ограниченными возможностями здоровья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Обучающиеся дети-инвалиды и инвалиды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Обучающиеся на дому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Время экзамена увеличивается на 1,5 часа </a:t>
                      </a:r>
                      <a:r>
                        <a:rPr kumimoji="0" lang="ru-RU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(заключение ЦПМПК)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879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1"/>
            <a:ext cx="5951560" cy="4286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altLang="ru-RU" sz="2800" b="1" dirty="0">
                <a:solidFill>
                  <a:srgbClr val="240AE4"/>
                </a:solidFill>
                <a:latin typeface="Arial" pitchFamily="34" charset="0"/>
              </a:rPr>
              <a:t>Открытый банк заданий ГИА-9</a:t>
            </a:r>
          </a:p>
        </p:txBody>
      </p:sp>
      <p:pic>
        <p:nvPicPr>
          <p:cNvPr id="15363" name="Объект 5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71538" y="785794"/>
            <a:ext cx="7929618" cy="5416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851920" y="6340678"/>
            <a:ext cx="182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www.fipi.ru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Единое для всех расписание ГИА-9 и продолжительность экзаменов по каждому образовательному предмету ежегодно устанавливает соответствующий приказ Министерства образования и науки Российской Федерации.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510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168" y="188640"/>
            <a:ext cx="7498080" cy="810344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Проект сроков проведения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ГИА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2019</a:t>
            </a: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9362" y="1134996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Сроки, в которые пройдет Основной государственный экзамен в </a:t>
            </a:r>
            <a:r>
              <a:rPr lang="ru-RU" dirty="0" smtClean="0"/>
              <a:t>2019 </a:t>
            </a:r>
            <a:r>
              <a:rPr lang="ru-RU" dirty="0"/>
              <a:t>году, пока еще не определены. </a:t>
            </a:r>
            <a:endParaRPr lang="ru-RU" dirty="0" smtClean="0"/>
          </a:p>
          <a:p>
            <a:pPr algn="just"/>
            <a:r>
              <a:rPr lang="ru-RU" dirty="0" smtClean="0"/>
              <a:t>Но</a:t>
            </a:r>
            <a:r>
              <a:rPr lang="ru-RU" dirty="0"/>
              <a:t>, основываясь на опыте прошлых лет, можно смело сделать выводы, что ГИА – </a:t>
            </a:r>
            <a:r>
              <a:rPr lang="ru-RU" dirty="0" smtClean="0"/>
              <a:t>2019 </a:t>
            </a:r>
            <a:r>
              <a:rPr lang="ru-RU" dirty="0"/>
              <a:t>будет проводиться в два этапа. 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9775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615262" cy="1570037"/>
          </a:xfrm>
        </p:spPr>
        <p:txBody>
          <a:bodyPr/>
          <a:lstStyle/>
          <a:p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Сроки и продолжительность проведения государственной итоговой аттестации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733256"/>
          </a:xfrm>
        </p:spPr>
        <p:txBody>
          <a:bodyPr>
            <a:noAutofit/>
          </a:bodyPr>
          <a:lstStyle/>
          <a:p>
            <a:pPr algn="just"/>
            <a:r>
              <a:rPr lang="ru-RU" sz="2200" dirty="0"/>
              <a:t>русский язык, математика, литература – 3 часа 55 минут (235 минут); </a:t>
            </a:r>
            <a:endParaRPr lang="ru-RU" sz="2200" dirty="0" smtClean="0"/>
          </a:p>
          <a:p>
            <a:pPr algn="just"/>
            <a:r>
              <a:rPr lang="ru-RU" sz="2200" dirty="0" smtClean="0"/>
              <a:t>история</a:t>
            </a:r>
            <a:r>
              <a:rPr lang="ru-RU" sz="2200" dirty="0"/>
              <a:t>, обществознание, физика, биология – 3 часа (180 минут); </a:t>
            </a:r>
            <a:endParaRPr lang="ru-RU" sz="2200" dirty="0" smtClean="0"/>
          </a:p>
          <a:p>
            <a:pPr algn="just"/>
            <a:r>
              <a:rPr lang="ru-RU" sz="2200" dirty="0" smtClean="0"/>
              <a:t>иностранные </a:t>
            </a:r>
            <a:r>
              <a:rPr lang="ru-RU" sz="2200" dirty="0"/>
              <a:t>языки </a:t>
            </a:r>
            <a:r>
              <a:rPr lang="ru-RU" sz="2200" dirty="0" smtClean="0"/>
              <a:t>– </a:t>
            </a:r>
            <a:r>
              <a:rPr lang="ru-RU" sz="2200" dirty="0"/>
              <a:t>2 часа (120 минут) на выполнение письменной части работы, 6 минут на устный ответ (без учета времени на подготовку ответа и времени ожидания участником своей очереди ответа). </a:t>
            </a:r>
            <a:endParaRPr lang="ru-RU" sz="2200" dirty="0" smtClean="0"/>
          </a:p>
          <a:p>
            <a:pPr algn="just"/>
            <a:r>
              <a:rPr lang="ru-RU" sz="2200" dirty="0" smtClean="0"/>
              <a:t>химия</a:t>
            </a:r>
            <a:r>
              <a:rPr lang="ru-RU" sz="2200" dirty="0"/>
              <a:t>, география – 2 часа (120 минут); </a:t>
            </a:r>
            <a:endParaRPr lang="ru-RU" sz="2200" dirty="0" smtClean="0"/>
          </a:p>
          <a:p>
            <a:pPr algn="just"/>
            <a:r>
              <a:rPr lang="ru-RU" sz="2200" dirty="0" smtClean="0"/>
              <a:t>информатика </a:t>
            </a:r>
            <a:r>
              <a:rPr lang="ru-RU" sz="2200" dirty="0"/>
              <a:t>и ИКТ – 2 часа 30 минут (150 минут</a:t>
            </a:r>
            <a:r>
              <a:rPr lang="ru-RU" sz="2200" dirty="0" smtClean="0"/>
              <a:t>)</a:t>
            </a:r>
          </a:p>
          <a:p>
            <a:pPr marL="82296" indent="0" algn="just">
              <a:buNone/>
            </a:pPr>
            <a:endParaRPr lang="ru-RU" altLang="ru-RU" sz="2000" dirty="0" smtClean="0">
              <a:cs typeface="Aparajita" pitchFamily="34" charset="0"/>
            </a:endParaRPr>
          </a:p>
          <a:p>
            <a:pPr marL="82296" indent="0" algn="just">
              <a:buNone/>
            </a:pPr>
            <a:r>
              <a:rPr lang="ru-RU" altLang="ru-RU" sz="2000" dirty="0" smtClean="0">
                <a:cs typeface="Aparajita" pitchFamily="34" charset="0"/>
              </a:rPr>
              <a:t>В продолжительность экзаменов по учебным предметам не включается время, выделенное на подготовительные мероприятия (инструктаж обучающихся,  вскрытие пакетов с экзаменационными материалами, заполнение регистрационных полей экзаменационной работы, настройка технических средств)</a:t>
            </a:r>
            <a:r>
              <a:rPr lang="ru-RU" altLang="ru-RU" sz="2000" dirty="0">
                <a:cs typeface="Aparajita" pitchFamily="34" charset="0"/>
              </a:rPr>
              <a:t>.</a:t>
            </a:r>
            <a:endParaRPr lang="ru-RU" altLang="ru-RU" sz="2000" dirty="0" smtClean="0"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115616" y="214313"/>
            <a:ext cx="7542608" cy="158273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Порядок проведения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государственной </a:t>
            </a: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итоговой аттестации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выпускников </a:t>
            </a: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IХ классов </a:t>
            </a:r>
            <a:br>
              <a:rPr lang="ru-RU" sz="2800" b="1" dirty="0">
                <a:solidFill>
                  <a:srgbClr val="240AE4"/>
                </a:solidFill>
                <a:latin typeface="Arial" pitchFamily="34" charset="0"/>
              </a:rPr>
            </a:b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115616" y="1600200"/>
            <a:ext cx="7742634" cy="461488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800" dirty="0"/>
              <a:t>    Выпускники IХ классов сдают экзамены в ППЭ</a:t>
            </a:r>
            <a:r>
              <a:rPr lang="ru-RU" sz="2800" dirty="0" smtClean="0"/>
              <a:t>.</a:t>
            </a:r>
          </a:p>
          <a:p>
            <a:pPr marL="82296" indent="0" algn="just">
              <a:buNone/>
            </a:pPr>
            <a:r>
              <a:rPr lang="ru-RU" sz="2800" dirty="0" smtClean="0"/>
              <a:t>    При </a:t>
            </a:r>
            <a:r>
              <a:rPr lang="ru-RU" sz="2800" dirty="0"/>
              <a:t>проведении экзаменов в каждой аудитории присутствуют организаторы и </a:t>
            </a:r>
            <a:r>
              <a:rPr lang="ru-RU" sz="2800" dirty="0" smtClean="0"/>
              <a:t>общественный наблюдатель</a:t>
            </a:r>
            <a:r>
              <a:rPr lang="ru-RU" sz="2800" dirty="0"/>
              <a:t>.  </a:t>
            </a:r>
            <a:endParaRPr lang="ru-RU" sz="2800" dirty="0" smtClean="0"/>
          </a:p>
          <a:p>
            <a:pPr marL="82296" indent="0" algn="just">
              <a:buNone/>
            </a:pPr>
            <a:r>
              <a:rPr lang="ru-RU" sz="2800" dirty="0" smtClean="0"/>
              <a:t>    Организаторы </a:t>
            </a:r>
            <a:r>
              <a:rPr lang="ru-RU" sz="2800" dirty="0"/>
              <a:t>в аудитории  осуществляют действия, задаваемые регламентом экзамена по конкретному предмету</a:t>
            </a:r>
            <a:r>
              <a:rPr lang="en-US" sz="2800" dirty="0"/>
              <a:t>.</a:t>
            </a:r>
            <a:endParaRPr lang="ru-RU" sz="2800" dirty="0"/>
          </a:p>
          <a:p>
            <a:pPr marL="82296" indent="0" algn="just">
              <a:buNone/>
            </a:pPr>
            <a:r>
              <a:rPr lang="ru-RU" sz="2800" dirty="0" smtClean="0"/>
              <a:t>   Проверка </a:t>
            </a:r>
            <a:r>
              <a:rPr lang="ru-RU" sz="2800" dirty="0"/>
              <a:t>экзаменационных работ осуществляется централизовано РЦОИ</a:t>
            </a:r>
            <a:r>
              <a:rPr lang="en-US" sz="2800" dirty="0"/>
              <a:t>.</a:t>
            </a:r>
            <a:endParaRPr lang="ru-RU" sz="2800" dirty="0"/>
          </a:p>
          <a:p>
            <a:pPr marL="82296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7429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115615" y="214313"/>
            <a:ext cx="7542609" cy="158273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Порядок проведения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государственной </a:t>
            </a: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итоговой аттестации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выпускников </a:t>
            </a: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IХ классов </a:t>
            </a:r>
            <a:br>
              <a:rPr lang="ru-RU" sz="2800" b="1" dirty="0">
                <a:solidFill>
                  <a:srgbClr val="240AE4"/>
                </a:solidFill>
                <a:latin typeface="Arial" pitchFamily="34" charset="0"/>
              </a:rPr>
            </a:b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858250" cy="5257800"/>
          </a:xfrm>
        </p:spPr>
        <p:txBody>
          <a:bodyPr/>
          <a:lstStyle/>
          <a:p>
            <a:pPr algn="just" fontAlgn="t">
              <a:buFont typeface="Arial" charset="0"/>
              <a:buNone/>
            </a:pPr>
            <a:r>
              <a:rPr lang="ru-RU" b="1" smtClean="0"/>
              <a:t>    </a:t>
            </a:r>
            <a:endParaRPr lang="ru-RU" b="1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571625"/>
            <a:ext cx="7814642" cy="466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u="sng" dirty="0">
                <a:solidFill>
                  <a:srgbClr val="00B050"/>
                </a:solidFill>
                <a:latin typeface="Calibri" pitchFamily="34" charset="0"/>
              </a:rPr>
              <a:t>Процедура проведения экзамена </a:t>
            </a:r>
          </a:p>
          <a:p>
            <a:pPr algn="ctr"/>
            <a:endParaRPr lang="ru-RU" sz="3000" b="1" dirty="0">
              <a:latin typeface="Calibri" pitchFamily="34" charset="0"/>
            </a:endParaRPr>
          </a:p>
          <a:p>
            <a:pPr algn="ctr"/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Выпускник при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ходит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в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ППЭ</a:t>
            </a:r>
          </a:p>
          <a:p>
            <a:pPr algn="ctr"/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 мин.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начала экзамена</a:t>
            </a:r>
            <a:endParaRPr lang="ru-RU" sz="3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ru-RU" sz="3000" b="1" dirty="0">
                <a:latin typeface="Calibri" pitchFamily="34" charset="0"/>
              </a:rPr>
              <a:t>Начало экзамена в </a:t>
            </a:r>
            <a:r>
              <a:rPr lang="ru-RU" sz="3000" b="1" dirty="0"/>
              <a:t>10</a:t>
            </a:r>
            <a:r>
              <a:rPr lang="ru-RU" sz="3000" b="1" dirty="0">
                <a:latin typeface="Calibri" pitchFamily="34" charset="0"/>
              </a:rPr>
              <a:t>.00 </a:t>
            </a:r>
            <a:endParaRPr lang="ru-RU" sz="3000" dirty="0">
              <a:latin typeface="Calibri" pitchFamily="34" charset="0"/>
            </a:endParaRPr>
          </a:p>
          <a:p>
            <a:pPr algn="ctr"/>
            <a:r>
              <a:rPr lang="ru-RU" sz="3000" b="1" dirty="0">
                <a:latin typeface="Calibri" pitchFamily="34" charset="0"/>
              </a:rPr>
              <a:t>Время выполнения всей экзаменационной работы  </a:t>
            </a:r>
            <a:r>
              <a:rPr lang="ru-RU" sz="3000" b="1" dirty="0" smtClean="0">
                <a:latin typeface="Calibri" pitchFamily="34" charset="0"/>
              </a:rPr>
              <a:t>устанавливается регламентом.</a:t>
            </a:r>
            <a:endParaRPr lang="ru-RU" sz="3000" b="1" dirty="0">
              <a:latin typeface="Calibri" pitchFamily="34" charset="0"/>
            </a:endParaRPr>
          </a:p>
          <a:p>
            <a:pPr algn="ctr"/>
            <a:r>
              <a:rPr lang="ru-RU" sz="3000" b="1" dirty="0">
                <a:solidFill>
                  <a:srgbClr val="FF0000"/>
                </a:solidFill>
                <a:latin typeface="Calibri" pitchFamily="34" charset="0"/>
              </a:rPr>
              <a:t>Во время проведения экзамена не допускается присутствие </a:t>
            </a:r>
            <a:r>
              <a:rPr lang="ru-RU" sz="3000" b="1" dirty="0">
                <a:solidFill>
                  <a:srgbClr val="FF0000"/>
                </a:solidFill>
              </a:rPr>
              <a:t>в ППЭ </a:t>
            </a:r>
            <a:r>
              <a:rPr lang="ru-RU" sz="3000" b="1" dirty="0">
                <a:solidFill>
                  <a:srgbClr val="FF0000"/>
                </a:solidFill>
                <a:latin typeface="Calibri" pitchFamily="34" charset="0"/>
              </a:rPr>
              <a:t>лиц, не задействованных на экзамене.</a:t>
            </a:r>
          </a:p>
        </p:txBody>
      </p:sp>
    </p:spTree>
    <p:extLst>
      <p:ext uri="{BB962C8B-B14F-4D97-AF65-F5344CB8AC3E}">
        <p14:creationId xmlns="" xmlns:p14="http://schemas.microsoft.com/office/powerpoint/2010/main" val="143115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04664"/>
            <a:ext cx="7509272" cy="990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Дополнительные материалы и оборудование, используемые на экзамене в 9-х классах</a:t>
            </a:r>
            <a:br>
              <a:rPr lang="ru-RU" sz="2800" b="1" dirty="0">
                <a:solidFill>
                  <a:srgbClr val="240AE4"/>
                </a:solidFill>
                <a:latin typeface="Arial" pitchFamily="34" charset="0"/>
              </a:rPr>
            </a:b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484784"/>
            <a:ext cx="7556326" cy="3657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ru-RU" sz="3600" dirty="0" smtClean="0"/>
              <a:t>    </a:t>
            </a:r>
            <a:endParaRPr lang="ru-RU" sz="400" dirty="0" smtClean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Алгебра: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линейка,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выдаются вместе с экзаменационными материалами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Русский язык: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рфографический словарь выдается организаторами ППЭ.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непрограммируемый калькулятор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Литература: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тексты художественных произведений выдаются организаторами ППЭ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Биология: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линейка, непрограммируемый калькулятор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Физика: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непрограммируемый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калькулятор, комплекты стандартизированного лабораторного оборудования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География: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географические атласы для 7, 8 и 9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классов выдаются организаторами ППЭ,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непрограммируемый калькулятор,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линейка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7612" y="5157192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В случае если участник экзамена принесет свой орфографический словарь или географические атласы, организаторы в аудитории должны проверить словари (предотвратить возможность использования справочного материала) и атласы: в принесенных средствах обучения и воспитания не должно быть рукописной справочной информации.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4281749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214414" y="571481"/>
            <a:ext cx="7472386" cy="2286016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О проведении государственной итоговой аттестации выпускников 9 классов в 2018</a:t>
            </a:r>
            <a:r>
              <a:rPr lang="en-US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-</a:t>
            </a:r>
            <a:r>
              <a:rPr lang="ru-RU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20</a:t>
            </a:r>
            <a:r>
              <a:rPr lang="en-US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1</a:t>
            </a:r>
            <a:r>
              <a:rPr lang="ru-RU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9</a:t>
            </a:r>
            <a:r>
              <a:rPr lang="en-US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 </a:t>
            </a:r>
            <a:r>
              <a:rPr lang="ru-RU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учебном году</a:t>
            </a:r>
            <a:br>
              <a:rPr lang="ru-RU" alt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</a:br>
            <a:endParaRPr lang="ru-RU" altLang="ru-RU" sz="32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</a:endParaRPr>
          </a:p>
        </p:txBody>
      </p:sp>
      <p:pic>
        <p:nvPicPr>
          <p:cNvPr id="8" name="Picture 2" descr="https://encrypted-tbn0.gstatic.com/images?q=tbn:ANd9GcRGC53NUPwwhwZSObZI7PgAHY4DN5xPYgiIEZxj_n0_lrj6qeI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14620"/>
            <a:ext cx="4262337" cy="32506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476672"/>
            <a:ext cx="7992888" cy="1914102"/>
          </a:xfrm>
        </p:spPr>
        <p:txBody>
          <a:bodyPr anchor="ctr">
            <a:normAutofit fontScale="97500"/>
          </a:bodyPr>
          <a:lstStyle/>
          <a:p>
            <a:pPr algn="just">
              <a:spcBef>
                <a:spcPct val="0"/>
              </a:spcBef>
              <a:buNone/>
            </a:pPr>
            <a:r>
              <a:rPr lang="ru-RU" sz="2800" b="1" dirty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+mj-cs"/>
              </a:rPr>
              <a:t>	</a:t>
            </a:r>
            <a:r>
              <a:rPr lang="ru-RU" sz="2800" b="1" dirty="0" smtClean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+mj-cs"/>
              </a:rPr>
              <a:t>    Экзаменационная </a:t>
            </a:r>
            <a:r>
              <a:rPr lang="ru-RU" sz="2800" b="1" dirty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+mj-cs"/>
              </a:rPr>
              <a:t>работа выполняется учениками самостоятельно, </a:t>
            </a:r>
            <a:r>
              <a:rPr lang="ru-RU" sz="2800" b="1" dirty="0" smtClean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+mj-cs"/>
              </a:rPr>
              <a:t> задавать </a:t>
            </a:r>
            <a:r>
              <a:rPr lang="ru-RU" sz="2800" b="1" dirty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+mj-cs"/>
              </a:rPr>
              <a:t>какие-либо вопросы по содержанию работы не разрешается.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15616" y="2060848"/>
            <a:ext cx="7920880" cy="460851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i="1" dirty="0" smtClean="0"/>
              <a:t>Во время проведения экзамена ученики </a:t>
            </a:r>
            <a:br>
              <a:rPr lang="ru-RU" sz="2400" i="1" dirty="0" smtClean="0"/>
            </a:br>
            <a:r>
              <a:rPr lang="ru-RU" sz="2400" b="1" i="1" u="sng" dirty="0" smtClean="0">
                <a:solidFill>
                  <a:srgbClr val="FF0000"/>
                </a:solidFill>
              </a:rPr>
              <a:t>не должны</a:t>
            </a:r>
            <a:r>
              <a:rPr lang="ru-RU" sz="2400" i="1" dirty="0" smtClean="0"/>
              <a:t>:</a:t>
            </a:r>
          </a:p>
          <a:p>
            <a:pPr algn="just">
              <a:lnSpc>
                <a:spcPct val="80000"/>
              </a:lnSpc>
            </a:pPr>
            <a:r>
              <a:rPr lang="ru-RU" sz="2400" i="1" dirty="0"/>
              <a:t>иметь при себе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</a:t>
            </a:r>
            <a:r>
              <a:rPr lang="ru-RU" sz="2400" i="1" dirty="0" smtClean="0">
                <a:latin typeface="Arial" charset="0"/>
              </a:rPr>
              <a:t>);</a:t>
            </a:r>
          </a:p>
          <a:p>
            <a:pPr algn="just">
              <a:lnSpc>
                <a:spcPct val="80000"/>
              </a:lnSpc>
            </a:pPr>
            <a:r>
              <a:rPr lang="ru-RU" sz="2400" i="1" dirty="0" smtClean="0"/>
              <a:t>общаться друг с другом;</a:t>
            </a:r>
          </a:p>
          <a:p>
            <a:pPr algn="just">
              <a:lnSpc>
                <a:spcPct val="80000"/>
              </a:lnSpc>
            </a:pPr>
            <a:r>
              <a:rPr lang="ru-RU" sz="2400" i="1" dirty="0" smtClean="0"/>
              <a:t>вставать с места без разрешения организатора;</a:t>
            </a:r>
          </a:p>
          <a:p>
            <a:pPr algn="just">
              <a:lnSpc>
                <a:spcPct val="80000"/>
              </a:lnSpc>
            </a:pPr>
            <a:r>
              <a:rPr lang="ru-RU" sz="2400" i="1" dirty="0" smtClean="0"/>
              <a:t>передавать что-либо  друг другу.</a:t>
            </a:r>
            <a:r>
              <a:rPr lang="ru-RU" sz="2400" dirty="0" smtClean="0"/>
              <a:t> </a:t>
            </a:r>
          </a:p>
          <a:p>
            <a:pPr marL="82296" indent="0">
              <a:lnSpc>
                <a:spcPct val="80000"/>
              </a:lnSpc>
              <a:buNone/>
            </a:pPr>
            <a:endParaRPr lang="ru-RU" sz="2400" dirty="0" smtClean="0"/>
          </a:p>
          <a:p>
            <a:pPr marL="82296" indent="0" algn="just">
              <a:lnSpc>
                <a:spcPct val="80000"/>
              </a:lnSpc>
              <a:buNone/>
            </a:pPr>
            <a:r>
              <a:rPr lang="ru-RU" sz="2400" dirty="0" smtClean="0"/>
              <a:t>При </a:t>
            </a:r>
            <a:r>
              <a:rPr lang="ru-RU" sz="2400" dirty="0"/>
              <a:t>установлении фактов нарушения обучающимися установленного порядка проведения ГИА ГЭК принимает решение </a:t>
            </a:r>
            <a:r>
              <a:rPr lang="ru-RU" sz="2400" b="1" dirty="0">
                <a:solidFill>
                  <a:srgbClr val="FF0000"/>
                </a:solidFill>
              </a:rPr>
              <a:t>об аннулировании результатов ГИА</a:t>
            </a:r>
            <a:r>
              <a:rPr lang="ru-RU" sz="2400" dirty="0"/>
              <a:t> обучающегося по соответствующему учебному предмету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0479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166843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Для обеспечения права на объективное оценивание участникам ГИА-9 предоставляется право подать в письменной форме апелляцию: </a:t>
            </a:r>
            <a:endParaRPr lang="ru-RU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/>
              <a:t>о </a:t>
            </a:r>
            <a:r>
              <a:rPr lang="ru-RU" sz="2400" dirty="0"/>
              <a:t>нарушении установленного порядка проведения ГИА-9 , не покидая ППЭ; </a:t>
            </a:r>
            <a:endParaRPr lang="ru-RU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/>
              <a:t>о </a:t>
            </a:r>
            <a:r>
              <a:rPr lang="ru-RU" sz="2400" dirty="0"/>
              <a:t>несогласии с выставленными баллами. </a:t>
            </a:r>
            <a:endParaRPr lang="ru-RU" sz="2400" dirty="0" smtClean="0"/>
          </a:p>
          <a:p>
            <a:pPr algn="just"/>
            <a:r>
              <a:rPr lang="ru-RU" sz="2400" dirty="0" smtClean="0"/>
              <a:t>Не </a:t>
            </a:r>
            <a:r>
              <a:rPr lang="ru-RU" sz="2400" dirty="0"/>
              <a:t>рассматриваются апелляции: </a:t>
            </a:r>
            <a:endParaRPr lang="ru-RU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/>
              <a:t>по </a:t>
            </a:r>
            <a:r>
              <a:rPr lang="ru-RU" sz="2400" dirty="0"/>
              <a:t>вопросам содержания и структуры заданий по учебным предметам; </a:t>
            </a:r>
            <a:endParaRPr lang="ru-RU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/>
              <a:t>по </a:t>
            </a:r>
            <a:r>
              <a:rPr lang="ru-RU" sz="2400" dirty="0"/>
              <a:t>вопросам, связанным с нарушением участником ГИА-9 установленного порядка проведения ГИА-9; </a:t>
            </a:r>
            <a:endParaRPr lang="ru-RU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/>
              <a:t>по </a:t>
            </a:r>
            <a:r>
              <a:rPr lang="ru-RU" sz="2400" dirty="0"/>
              <a:t>вопросам, связанным с неправильным оформлением участником ГИА-9 экзаменационной работы.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332656"/>
            <a:ext cx="2361544" cy="52322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365760" indent="-283464" eaLnBrk="1" hangingPunct="1">
              <a:buClr>
                <a:schemeClr val="accent1"/>
              </a:buClr>
              <a:buSzPct val="80000"/>
              <a:buFont typeface="Wingdings 2"/>
              <a:buNone/>
            </a:pPr>
            <a:r>
              <a:rPr lang="ru-RU" sz="2800" b="1" dirty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Апелляция </a:t>
            </a:r>
          </a:p>
        </p:txBody>
      </p:sp>
    </p:spTree>
    <p:extLst>
      <p:ext uri="{BB962C8B-B14F-4D97-AF65-F5344CB8AC3E}">
        <p14:creationId xmlns="" xmlns:p14="http://schemas.microsoft.com/office/powerpoint/2010/main" val="17721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33FA6-3FF9-4AF8-BF32-90B6453CAA2A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873188"/>
            <a:ext cx="7704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Для рассмотрения апелляций создается конфликтная комиссия. </a:t>
            </a:r>
            <a:endParaRPr lang="ru-RU" sz="2400" dirty="0" smtClean="0"/>
          </a:p>
          <a:p>
            <a:pPr algn="just"/>
            <a:r>
              <a:rPr lang="ru-RU" sz="2400" dirty="0" smtClean="0"/>
              <a:t>При </a:t>
            </a:r>
            <a:r>
              <a:rPr lang="ru-RU" sz="2400" dirty="0"/>
              <a:t>рассмотрении апелляции вместо участника ГИА-9 или вместе с ним могут присутствовать его родители (законные представители), которые должны иметь при себе документы, удостоверяющие личность. </a:t>
            </a:r>
            <a:endParaRPr lang="ru-RU" sz="2400" dirty="0" smtClean="0"/>
          </a:p>
          <a:p>
            <a:pPr algn="just"/>
            <a:r>
              <a:rPr lang="ru-RU" sz="2400" dirty="0" smtClean="0"/>
              <a:t>При </a:t>
            </a:r>
            <a:r>
              <a:rPr lang="ru-RU" sz="2400" dirty="0"/>
              <a:t>рассмотрении апелляции участника ГИА-9, которому не исполнилось 14 лет, должны присутствовать его родители (законные представители). </a:t>
            </a:r>
            <a:endParaRPr lang="ru-RU" sz="2400" dirty="0" smtClean="0"/>
          </a:p>
          <a:p>
            <a:pPr algn="just"/>
            <a:r>
              <a:rPr lang="ru-RU" sz="2400" dirty="0" smtClean="0"/>
              <a:t>По </a:t>
            </a:r>
            <a:r>
              <a:rPr lang="ru-RU" sz="2400" dirty="0"/>
              <a:t>желанию участника ГИА-9 его апелляция может быть рассмотрена без его присутствия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Апелляции подаются в течение 2 рабочих дней </a:t>
            </a:r>
            <a:r>
              <a:rPr lang="ru-RU" sz="2400" u="sng" dirty="0" smtClean="0">
                <a:solidFill>
                  <a:srgbClr val="FF0000"/>
                </a:solidFill>
              </a:rPr>
              <a:t>после даты официальной публикации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332656"/>
            <a:ext cx="2361544" cy="52322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365760" indent="-283464" eaLnBrk="1" hangingPunct="1">
              <a:buClr>
                <a:schemeClr val="accent1"/>
              </a:buClr>
              <a:buSzPct val="80000"/>
              <a:buFont typeface="Wingdings 2"/>
              <a:buNone/>
            </a:pPr>
            <a:r>
              <a:rPr lang="ru-RU" sz="2800" b="1" dirty="0">
                <a:solidFill>
                  <a:srgbClr val="240AE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Апелляция </a:t>
            </a:r>
          </a:p>
        </p:txBody>
      </p:sp>
    </p:spTree>
    <p:extLst>
      <p:ext uri="{BB962C8B-B14F-4D97-AF65-F5344CB8AC3E}">
        <p14:creationId xmlns="" xmlns:p14="http://schemas.microsoft.com/office/powerpoint/2010/main" val="33227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365760" indent="-283464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Аттестат об основном общем образовании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2308324"/>
          </a:xfr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2018-19 учебном году основанием для получения аттестата об основном общем образовании является успешное прохождение ГИА-9 по четырем учебным предметам – по обязательным предметам (русский язык и математика), а также по двум предметам по выбору.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99454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365760" indent="-283464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Аттестат об основном общем образовании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628800"/>
            <a:ext cx="7498080" cy="5262979"/>
          </a:xfr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Итоговые отметки за 9 класс по русскому языку и математике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определяются как среднее арифметическое годовых и экзаменационных отметок выпускника и выставляются в аттестат целыми числами в соответствии с правилами математического округления.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Итоговые отметки по другим предметам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учебного плана выставляются на основе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годовой отметки выпускника за 9 класс.</a:t>
            </a:r>
          </a:p>
          <a:p>
            <a:pPr marL="82296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2296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Министерства образования и науки Российской Федерации (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России) № 115 от 14 февраля 2014 г. «Об утверждении Порядка заполнения, учета и выдачи аттестатов об основном общем и среднем общем образовании и их дубликатов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546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490537"/>
          </a:xfrm>
        </p:spPr>
        <p:txBody>
          <a:bodyPr anchor="ctr">
            <a:normAutofit fontScale="90000"/>
          </a:bodyPr>
          <a:lstStyle/>
          <a:p>
            <a:pPr marL="365760" indent="-283464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Повторная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аттестация</a:t>
            </a: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971600" y="980728"/>
            <a:ext cx="7849567" cy="5170646"/>
          </a:xfrm>
        </p:spPr>
        <p:txBody>
          <a:bodyPr wrap="square">
            <a:spAutoFit/>
          </a:bodyPr>
          <a:lstStyle/>
          <a:p>
            <a:pPr marL="82296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Повторно к сдаче ГИА по соответствующему учебному предмету в текущем году по решению ГЭК допускаются следующие обучающиеся: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получившие на ГИА 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неудовлетворительный результат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более чем по двум учебным предметам;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явившиеся на экзамены по уважительным причинам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(болезнь или иные обстоятельства, подтвержденные документально);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завершившие выполнение экзаменационной работы по уважительным причинам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(болезнь или иные обстоятельства, подтвержденные документально);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апелляция которых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нарушении установленного порядка проведения ГИА конфликтной комиссией 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была удовлетворена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7181560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365760" indent="-283464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К повторной сдаче экзаменов </a:t>
            </a:r>
            <a:r>
              <a:rPr lang="ru-RU" sz="2800" b="1" u="sng" dirty="0">
                <a:solidFill>
                  <a:srgbClr val="240AE4"/>
                </a:solidFill>
                <a:latin typeface="Arial" pitchFamily="34" charset="0"/>
              </a:rPr>
              <a:t>не допускаются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971600" y="1600200"/>
            <a:ext cx="7921575" cy="2308324"/>
          </a:xfr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Обучающиеся, удаленные с экзамена за нарушение установленного порядка проведения ГИА;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Обучающиеся, результаты которых были аннулированы ГЭК за нарушение ими установленного порядка проведения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ГИА.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1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365760" indent="-283464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Повторный курс обучения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ru-RU" dirty="0" smtClean="0"/>
              <a:t>Обучающимся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>
                <a:solidFill>
                  <a:srgbClr val="FF0000"/>
                </a:solidFill>
              </a:rPr>
              <a:t>завершившим </a:t>
            </a:r>
            <a:r>
              <a:rPr lang="ru-RU" dirty="0"/>
              <a:t>основного общего образования, </a:t>
            </a:r>
            <a:endParaRPr lang="ru-RU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>
                <a:solidFill>
                  <a:srgbClr val="FF0000"/>
                </a:solidFill>
              </a:rPr>
              <a:t>прошедшим </a:t>
            </a:r>
            <a:r>
              <a:rPr lang="ru-RU" dirty="0"/>
              <a:t>ГИА </a:t>
            </a:r>
            <a:r>
              <a:rPr lang="ru-RU" dirty="0" smtClean="0"/>
              <a:t>или </a:t>
            </a:r>
            <a:r>
              <a:rPr lang="ru-RU" dirty="0"/>
              <a:t>получившим на ГИА неудовлетворительные результаты </a:t>
            </a:r>
            <a:r>
              <a:rPr lang="ru-RU" b="1" dirty="0">
                <a:solidFill>
                  <a:srgbClr val="FF0000"/>
                </a:solidFill>
              </a:rPr>
              <a:t>более чем по двум учебным предметам</a:t>
            </a:r>
            <a:r>
              <a:rPr lang="ru-RU" dirty="0" smtClean="0"/>
              <a:t>, </a:t>
            </a:r>
          </a:p>
          <a:p>
            <a:pPr algn="just"/>
            <a:r>
              <a:rPr lang="ru-RU" dirty="0" smtClean="0"/>
              <a:t>либо </a:t>
            </a:r>
            <a:r>
              <a:rPr lang="ru-RU" dirty="0"/>
              <a:t>получившим </a:t>
            </a:r>
            <a:r>
              <a:rPr lang="ru-RU" b="1" dirty="0">
                <a:solidFill>
                  <a:srgbClr val="FF0000"/>
                </a:solidFill>
              </a:rPr>
              <a:t>повторно неудовлетворительные результаты по </a:t>
            </a:r>
            <a:r>
              <a:rPr lang="ru-RU" b="1" dirty="0" smtClean="0">
                <a:solidFill>
                  <a:srgbClr val="FF0000"/>
                </a:solidFill>
              </a:rPr>
              <a:t>одному из учебных предметов</a:t>
            </a:r>
            <a:r>
              <a:rPr lang="ru-RU" dirty="0" smtClean="0"/>
              <a:t> на ГИА-9 </a:t>
            </a:r>
            <a:r>
              <a:rPr lang="ru-RU" dirty="0"/>
              <a:t>в дополнительные сроки, предоставляется право пройти ГИА по соответствующим учебным предметам </a:t>
            </a:r>
            <a:r>
              <a:rPr lang="ru-RU" b="1" dirty="0">
                <a:solidFill>
                  <a:srgbClr val="FF0000"/>
                </a:solidFill>
              </a:rPr>
              <a:t>не ранее чем </a:t>
            </a:r>
            <a:r>
              <a:rPr lang="ru-RU" b="1" dirty="0" smtClean="0">
                <a:solidFill>
                  <a:srgbClr val="FF0000"/>
                </a:solidFill>
              </a:rPr>
              <a:t>1 сентября 2019 года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1826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365760" indent="-283464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Повторный курс обучения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dirty="0"/>
              <a:t>Указанные обучающиеся по усмотрению родителей (законных представителей) </a:t>
            </a:r>
            <a:endParaRPr lang="ru-RU" dirty="0" smtClean="0"/>
          </a:p>
          <a:p>
            <a:r>
              <a:rPr lang="ru-RU" dirty="0" smtClean="0"/>
              <a:t>оставляются </a:t>
            </a:r>
            <a:r>
              <a:rPr lang="ru-RU" dirty="0"/>
              <a:t>на повторное обучение, </a:t>
            </a:r>
            <a:endParaRPr lang="ru-RU" dirty="0" smtClean="0"/>
          </a:p>
          <a:p>
            <a:r>
              <a:rPr lang="ru-RU" dirty="0" smtClean="0"/>
              <a:t>переводятся </a:t>
            </a:r>
            <a:r>
              <a:rPr lang="ru-RU" dirty="0"/>
              <a:t>на обучение по адаптированным образовательным программам в соответствии с рекомендациями психолого-медико- педагогической комиссии </a:t>
            </a:r>
            <a:endParaRPr lang="ru-RU" dirty="0" smtClean="0"/>
          </a:p>
          <a:p>
            <a:r>
              <a:rPr lang="ru-RU" dirty="0" smtClean="0"/>
              <a:t>либо </a:t>
            </a:r>
            <a:r>
              <a:rPr lang="ru-RU" dirty="0"/>
              <a:t>на обучение по индивидуальному учебному плану.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4896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33FA6-3FF9-4AF8-BF32-90B6453CAA2A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535" t="8859" r="5363" b="5502"/>
          <a:stretch/>
        </p:blipFill>
        <p:spPr>
          <a:xfrm>
            <a:off x="1087998" y="188640"/>
            <a:ext cx="7776865" cy="42024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60886" y="4763522"/>
            <a:ext cx="75039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http://edu.glavsprav.ru/spb/spo/ssuzi/</a:t>
            </a:r>
          </a:p>
        </p:txBody>
      </p:sp>
    </p:spTree>
    <p:extLst>
      <p:ext uri="{BB962C8B-B14F-4D97-AF65-F5344CB8AC3E}">
        <p14:creationId xmlns="" xmlns:p14="http://schemas.microsoft.com/office/powerpoint/2010/main" val="134557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606628" cy="93978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Нормативные правовые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акты ГИА </a:t>
            </a:r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9 - </a:t>
            </a:r>
            <a:r>
              <a:rPr lang="ru-RU" sz="2800" b="1" dirty="0" smtClean="0">
                <a:solidFill>
                  <a:srgbClr val="240AE4"/>
                </a:solidFill>
                <a:latin typeface="Arial" pitchFamily="34" charset="0"/>
              </a:rPr>
              <a:t>2019</a:t>
            </a:r>
            <a:endParaRPr lang="ru-RU" sz="2800" b="1" dirty="0">
              <a:solidFill>
                <a:srgbClr val="240AE4"/>
              </a:solidFill>
              <a:latin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500166" y="1357298"/>
            <a:ext cx="7230444" cy="484294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Приказ Минобрнауки России №1394 от 25.12.2013 «Об утверждении Порядка проведения государственной итоговой аттестации по образовательным программам основного общего образования»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(с изменениями)</a:t>
            </a:r>
          </a:p>
          <a:p>
            <a:pPr algn="just"/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://gia.edu.ru/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179388" indent="0" algn="just">
              <a:buFont typeface="Arial" pitchFamily="34" charset="0"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33FA6-3FF9-4AF8-BF32-90B6453CAA2A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88640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ГОРОДСКОЕ</a:t>
            </a:r>
          </a:p>
          <a:p>
            <a:pPr algn="ctr"/>
            <a:r>
              <a:rPr lang="ru-RU" sz="2800" b="1" dirty="0" smtClean="0"/>
              <a:t>РОДИТЕЛЬСКОЕ ИНТЕРНЕТ-СОБРАНИЕ</a:t>
            </a:r>
            <a:endParaRPr lang="ru-RU" sz="28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4720" r="4065" b="7673"/>
          <a:stretch/>
        </p:blipFill>
        <p:spPr>
          <a:xfrm>
            <a:off x="1390000" y="1412776"/>
            <a:ext cx="7502480" cy="385197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54410" y="5720775"/>
            <a:ext cx="6715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https://petersburgedu.ru/dnevnik/</a:t>
            </a:r>
          </a:p>
        </p:txBody>
      </p:sp>
    </p:spTree>
    <p:extLst>
      <p:ext uri="{BB962C8B-B14F-4D97-AF65-F5344CB8AC3E}">
        <p14:creationId xmlns="" xmlns:p14="http://schemas.microsoft.com/office/powerpoint/2010/main" val="15256627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571604" y="857232"/>
            <a:ext cx="7250132" cy="4500594"/>
          </a:xfrm>
        </p:spPr>
        <p:txBody>
          <a:bodyPr>
            <a:noAutofit/>
          </a:bodyPr>
          <a:lstStyle/>
          <a:p>
            <a:pPr marL="179388" algn="ctr">
              <a:spcBef>
                <a:spcPts val="600"/>
              </a:spcBef>
              <a:buClr>
                <a:srgbClr val="FF3300"/>
              </a:buClr>
              <a:buSzPct val="120000"/>
              <a:buFont typeface="Arial" pitchFamily="34" charset="0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ГИА проводится государственными экзаменационными комиссиями (далее 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–ГЭК) в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целях определения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 основного общего образования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" action="ppaction://noaction"/>
              </a:rPr>
              <a:t>[1]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br>
              <a:rPr lang="ru-RU" sz="2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1214414" y="5643578"/>
            <a:ext cx="7643192" cy="9683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[</a:t>
            </a:r>
            <a:r>
              <a:rPr lang="ru-RU" sz="2000" dirty="0" smtClean="0"/>
              <a:t>1] Часть 4 статьи 59 Федерального закона от 29 декабря 2012 г. № 273-ФЗ «Об образовании в Российской Федерации»</a:t>
            </a:r>
            <a:r>
              <a:rPr lang="ru-RU" sz="2000" dirty="0" smtClean="0">
                <a:solidFill>
                  <a:srgbClr val="A43D3A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9861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252024" y="500042"/>
            <a:ext cx="7249065" cy="150019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altLang="ru-RU" sz="2800" b="1" dirty="0">
                <a:solidFill>
                  <a:srgbClr val="240AE4"/>
                </a:solidFill>
                <a:latin typeface="Arial" pitchFamily="34" charset="0"/>
              </a:rPr>
              <a:t>Порядок </a:t>
            </a:r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проведения</a:t>
            </a:r>
            <a:b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</a:br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государственной </a:t>
            </a:r>
            <a:r>
              <a:rPr lang="ru-RU" altLang="ru-RU" sz="2800" b="1" dirty="0">
                <a:solidFill>
                  <a:srgbClr val="240AE4"/>
                </a:solidFill>
                <a:latin typeface="Arial" pitchFamily="34" charset="0"/>
              </a:rPr>
              <a:t>итоговой </a:t>
            </a:r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аттестации</a:t>
            </a:r>
            <a:b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</a:br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по </a:t>
            </a:r>
            <a:r>
              <a:rPr lang="ru-RU" altLang="ru-RU" sz="2800" b="1" dirty="0">
                <a:solidFill>
                  <a:srgbClr val="240AE4"/>
                </a:solidFill>
                <a:latin typeface="Arial" pitchFamily="34" charset="0"/>
              </a:rPr>
              <a:t>образовательным </a:t>
            </a:r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программам</a:t>
            </a:r>
            <a:b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</a:br>
            <a:r>
              <a:rPr lang="ru-RU" altLang="ru-RU" sz="2800" b="1" dirty="0" smtClean="0">
                <a:solidFill>
                  <a:srgbClr val="240AE4"/>
                </a:solidFill>
                <a:latin typeface="Arial" pitchFamily="34" charset="0"/>
              </a:rPr>
              <a:t>основного </a:t>
            </a:r>
            <a:r>
              <a:rPr lang="ru-RU" altLang="ru-RU" sz="2800" b="1" dirty="0">
                <a:solidFill>
                  <a:srgbClr val="240AE4"/>
                </a:solidFill>
                <a:latin typeface="Arial" pitchFamily="34" charset="0"/>
              </a:rPr>
              <a:t>общего образования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41654729"/>
              </p:ext>
            </p:extLst>
          </p:nvPr>
        </p:nvGraphicFramePr>
        <p:xfrm>
          <a:off x="1285852" y="2542510"/>
          <a:ext cx="7572428" cy="331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Участники ГИА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1214414" y="1124744"/>
            <a:ext cx="7791282" cy="5090338"/>
          </a:xfrm>
        </p:spPr>
        <p:txBody>
          <a:bodyPr anchor="ctr">
            <a:noAutofit/>
          </a:bodyPr>
          <a:lstStyle/>
          <a:p>
            <a:pPr marL="179388" indent="3175" algn="just">
              <a:buClr>
                <a:srgbClr val="FF3300"/>
              </a:buClr>
              <a:buSzPct val="120000"/>
              <a:buFont typeface="Arial" pitchFamily="34" charset="0"/>
              <a:buNone/>
            </a:pPr>
            <a:r>
              <a:rPr lang="ru-RU" sz="28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 ГИА допускаются обучающиеся, не имеющие академической задолженности и в полном объеме выполнившие учебный план </a:t>
            </a:r>
            <a:r>
              <a:rPr lang="ru-RU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имеющие годовые отметки по всем учебным предметам учебного плана за IX класс не ниже удовлетворительных</a:t>
            </a:r>
            <a:r>
              <a:rPr lang="ru-RU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</a:t>
            </a:r>
          </a:p>
          <a:p>
            <a:pPr marL="179388" algn="just">
              <a:buClr>
                <a:srgbClr val="FF3300"/>
              </a:buClr>
              <a:buSzPct val="120000"/>
              <a:buFont typeface="Arial" pitchFamily="34" charset="0"/>
              <a:buNone/>
            </a:pPr>
            <a:endParaRPr lang="ru-RU" sz="2800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ru-RU" sz="24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Решение о допуске к государственной итоговой аттестации принимается педагогическим советом образовательной организации и оформляется распорядительным актом образовательной организации не позднее 25 мая текущего года. </a:t>
            </a:r>
          </a:p>
        </p:txBody>
      </p:sp>
    </p:spTree>
    <p:extLst>
      <p:ext uri="{BB962C8B-B14F-4D97-AF65-F5344CB8AC3E}">
        <p14:creationId xmlns="" xmlns:p14="http://schemas.microsoft.com/office/powerpoint/2010/main" val="5514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259632" y="715496"/>
            <a:ext cx="7072362" cy="1777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</a:rPr>
              <a:t>С 1 сентября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</a:rPr>
              <a:t>2015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</a:rPr>
              <a:t>года число обязательных предметов на государственной итоговой аттестации по программам основного общего образования увеличится с двух до четырех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itchFamily="34" charset="0"/>
              </a:rPr>
              <a:t>и включает в себя:</a:t>
            </a:r>
            <a:endParaRPr lang="ru-RU" altLang="ru-RU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54265836"/>
              </p:ext>
            </p:extLst>
          </p:nvPr>
        </p:nvGraphicFramePr>
        <p:xfrm>
          <a:off x="571205" y="2492896"/>
          <a:ext cx="8449216" cy="330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0210444"/>
              </p:ext>
            </p:extLst>
          </p:nvPr>
        </p:nvGraphicFramePr>
        <p:xfrm>
          <a:off x="1256653" y="476672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47664" y="538067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Выбор двух предметов из указанного </a:t>
            </a:r>
            <a:r>
              <a:rPr lang="ru-RU" b="1" dirty="0" smtClean="0"/>
              <a:t>списка</a:t>
            </a:r>
          </a:p>
          <a:p>
            <a:r>
              <a:rPr lang="ru-RU" b="1" dirty="0" smtClean="0"/>
              <a:t>с </a:t>
            </a:r>
            <a:r>
              <a:rPr lang="ru-RU" b="1" dirty="0"/>
              <a:t>1 сентября 2015 года является обязательным</a:t>
            </a:r>
            <a:r>
              <a:rPr lang="ru-RU" b="1" dirty="0" smtClean="0"/>
              <a:t>. </a:t>
            </a:r>
          </a:p>
          <a:p>
            <a:r>
              <a:rPr lang="ru-RU" u="sng" dirty="0" smtClean="0">
                <a:solidFill>
                  <a:srgbClr val="002060"/>
                </a:solidFill>
              </a:rPr>
              <a:t>Изменения </a:t>
            </a:r>
            <a:r>
              <a:rPr lang="ru-RU" u="sng" dirty="0">
                <a:solidFill>
                  <a:srgbClr val="002060"/>
                </a:solidFill>
              </a:rPr>
              <a:t>утверждены приказом Минобрнауки России от 07.07.2015 N 692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963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2800" b="1" dirty="0">
                <a:solidFill>
                  <a:srgbClr val="240AE4"/>
                </a:solidFill>
                <a:latin typeface="Arial" pitchFamily="34" charset="0"/>
              </a:rPr>
              <a:t>Подача заявления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ru-RU" sz="2800" b="1" u="sng" dirty="0" smtClean="0">
                <a:latin typeface="Times New Roman" pitchFamily="18" charset="0"/>
              </a:rPr>
              <a:t>Заявление подается до 1 марта:</a:t>
            </a:r>
          </a:p>
          <a:p>
            <a:pPr marL="0" indent="0" algn="just">
              <a:lnSpc>
                <a:spcPct val="90000"/>
              </a:lnSpc>
              <a:buFontTx/>
              <a:buChar char="•"/>
            </a:pPr>
            <a:r>
              <a:rPr lang="ru-RU" sz="2800" b="1" dirty="0" smtClean="0">
                <a:latin typeface="Times New Roman" pitchFamily="18" charset="0"/>
              </a:rPr>
              <a:t> обучающимися лично на основании документа, удостоверяющего их личность (паспорт)</a:t>
            </a:r>
          </a:p>
          <a:p>
            <a:pPr marL="0" indent="0" algn="just">
              <a:lnSpc>
                <a:spcPct val="90000"/>
              </a:lnSpc>
              <a:buFontTx/>
              <a:buChar char="•"/>
            </a:pPr>
            <a:r>
              <a:rPr lang="ru-RU" sz="2800" b="1" dirty="0" smtClean="0">
                <a:latin typeface="Times New Roman" pitchFamily="18" charset="0"/>
              </a:rPr>
              <a:t> родителями (законными представителями) на основании документа, удостоверяющего их личность</a:t>
            </a:r>
          </a:p>
          <a:p>
            <a:pPr marL="0" indent="0" algn="just">
              <a:lnSpc>
                <a:spcPct val="90000"/>
              </a:lnSpc>
              <a:buFontTx/>
              <a:buChar char="•"/>
            </a:pPr>
            <a:r>
              <a:rPr lang="ru-RU" sz="2800" b="1" dirty="0" smtClean="0">
                <a:latin typeface="Times New Roman" pitchFamily="18" charset="0"/>
              </a:rPr>
              <a:t>уполномоченными лицами на основании документа, удостоверяющего их личность, и оформленной в установленном порядке доверенности.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ru-RU" sz="28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549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gia-klass</Template>
  <TotalTime>1307</TotalTime>
  <Words>1389</Words>
  <Application>Microsoft Office PowerPoint</Application>
  <PresentationFormat>Экран (4:3)</PresentationFormat>
  <Paragraphs>190</Paragraphs>
  <Slides>30</Slides>
  <Notes>3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Особенности организации и проведения государственной итоговой аттестации по образовательным программам основного общего образования и среднего общего образования                  в 2019 году                                            Т.А. Куташова,                                                                   заместитель директора по УВР  День открытых дверей в ГБОУ СОШ № 420 Колпинского района Санкт-Петербурга 13 октября 2018 г.</vt:lpstr>
      <vt:lpstr>О проведении государственной итоговой аттестации выпускников 9 классов в 2018-2019 учебном году </vt:lpstr>
      <vt:lpstr>Нормативные правовые акты ГИА 9 - 2019</vt:lpstr>
      <vt:lpstr> ГИА проводится государственными экзаменационными комиссиями (далее –ГЭК) в целях определения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 основного общего образования[1]. </vt:lpstr>
      <vt:lpstr>Порядок проведения государственной итоговой аттестации по образовательным программам основного общего образования</vt:lpstr>
      <vt:lpstr>Участники ГИА</vt:lpstr>
      <vt:lpstr>С 1 сентября 2015 года число обязательных предметов на государственной итоговой аттестации по программам основного общего образования увеличится с двух до четырех и включает в себя:</vt:lpstr>
      <vt:lpstr>Слайд 8</vt:lpstr>
      <vt:lpstr>Подача заявления</vt:lpstr>
      <vt:lpstr>Возможно изменение перечня выбранных предметов</vt:lpstr>
      <vt:lpstr>Экзамены по выбору обучающихся 9-х классов ГБОУ СОШ № 420 на 13 октября 2018 г.</vt:lpstr>
      <vt:lpstr>Формы проведения ГИА в 9кл</vt:lpstr>
      <vt:lpstr>Открытый банк заданий ГИА-9</vt:lpstr>
      <vt:lpstr>Слайд 14</vt:lpstr>
      <vt:lpstr>Проект сроков проведения ГИА 2019</vt:lpstr>
      <vt:lpstr>Сроки и продолжительность проведения государственной итоговой аттестации</vt:lpstr>
      <vt:lpstr>Порядок проведения государственной итоговой аттестации выпускников IХ классов  </vt:lpstr>
      <vt:lpstr>Порядок проведения государственной итоговой аттестации выпускников IХ классов  </vt:lpstr>
      <vt:lpstr>Дополнительные материалы и оборудование, используемые на экзамене в 9-х классах </vt:lpstr>
      <vt:lpstr>Слайд 20</vt:lpstr>
      <vt:lpstr>Слайд 21</vt:lpstr>
      <vt:lpstr>Слайд 22</vt:lpstr>
      <vt:lpstr>Аттестат об основном общем образовании </vt:lpstr>
      <vt:lpstr>Аттестат об основном общем образовании </vt:lpstr>
      <vt:lpstr>Повторная аттестация</vt:lpstr>
      <vt:lpstr>К повторной сдаче экзаменов не допускаются</vt:lpstr>
      <vt:lpstr>Повторный курс обучения </vt:lpstr>
      <vt:lpstr>Повторный курс обучения </vt:lpstr>
      <vt:lpstr>Слайд 29</vt:lpstr>
      <vt:lpstr>Слайд 30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проведении государственной итоговой аттестации выпускников 9 классов в 2015-16 учебном году</dc:title>
  <dc:creator>User</dc:creator>
  <cp:lastModifiedBy>Завуч старшей школы</cp:lastModifiedBy>
  <cp:revision>77</cp:revision>
  <cp:lastPrinted>2015-11-21T06:14:45Z</cp:lastPrinted>
  <dcterms:created xsi:type="dcterms:W3CDTF">2015-10-16T12:33:48Z</dcterms:created>
  <dcterms:modified xsi:type="dcterms:W3CDTF">2018-10-12T08:26:28Z</dcterms:modified>
</cp:coreProperties>
</file>